
<file path=[Content_Types].xml><?xml version="1.0" encoding="utf-8"?>
<Types xmlns="http://schemas.openxmlformats.org/package/2006/content-types">
  <Default Extension="jpeg" ContentType="image/jpe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339" r:id="rId4"/>
    <p:sldId id="258" r:id="rId5"/>
    <p:sldId id="260" r:id="rId6"/>
    <p:sldId id="261" r:id="rId7"/>
    <p:sldId id="293" r:id="rId8"/>
    <p:sldId id="264" r:id="rId9"/>
    <p:sldId id="294" r:id="rId10"/>
    <p:sldId id="263" r:id="rId11"/>
    <p:sldId id="265" r:id="rId12"/>
    <p:sldId id="269" r:id="rId13"/>
    <p:sldId id="334" r:id="rId14"/>
    <p:sldId id="335" r:id="rId15"/>
    <p:sldId id="336" r:id="rId16"/>
    <p:sldId id="337" r:id="rId17"/>
    <p:sldId id="338" r:id="rId18"/>
    <p:sldId id="321" r:id="rId19"/>
    <p:sldId id="322" r:id="rId20"/>
    <p:sldId id="323" r:id="rId21"/>
    <p:sldId id="282" r:id="rId22"/>
    <p:sldId id="313" r:id="rId23"/>
    <p:sldId id="285" r:id="rId24"/>
    <p:sldId id="317" r:id="rId25"/>
    <p:sldId id="316" r:id="rId26"/>
    <p:sldId id="287" r:id="rId27"/>
    <p:sldId id="288" r:id="rId28"/>
    <p:sldId id="289" r:id="rId29"/>
    <p:sldId id="291" r:id="rId30"/>
    <p:sldId id="292" r:id="rId31"/>
    <p:sldId id="333" r:id="rId32"/>
    <p:sldId id="270" r:id="rId33"/>
    <p:sldId id="273" r:id="rId34"/>
    <p:sldId id="275" r:id="rId35"/>
    <p:sldId id="277" r:id="rId36"/>
    <p:sldId id="278" r:id="rId37"/>
    <p:sldId id="279" r:id="rId38"/>
    <p:sldId id="280" r:id="rId3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00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047283-D051-4881-96AD-CE665E2A7A8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05AB92-CF75-420C-8E45-38CDA16C2F9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5B3A1F-A255-4EFC-B73C-300A760B0E1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936725-48E2-4818-B4D2-8E5DE35A3EC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FD14E4-F15A-4546-B82E-4330E1B2120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A6569A-3277-4B17-A12C-00687CD51C5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C79F29-A198-46F2-B6AE-5A99DB65A23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E51AE1-2214-4EB3-B06B-6C3D5A8ECEF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BD27F1-BB7E-48A8-A8D6-17C3FC89B9D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AE8FBD-458A-4C25-8510-2AFF3425A06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35082D-936D-4D28-9B51-E1306F74662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5BD187EB-037B-4D4C-A89F-F27B5CE161C2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wmf"/><Relationship Id="rId8" Type="http://schemas.openxmlformats.org/officeDocument/2006/relationships/slide" Target="slide32.xml"/><Relationship Id="rId7" Type="http://schemas.openxmlformats.org/officeDocument/2006/relationships/image" Target="../media/image18.wmf"/><Relationship Id="rId6" Type="http://schemas.openxmlformats.org/officeDocument/2006/relationships/slide" Target="slide31.xml"/><Relationship Id="rId5" Type="http://schemas.openxmlformats.org/officeDocument/2006/relationships/image" Target="../media/image17.wmf"/><Relationship Id="rId4" Type="http://schemas.openxmlformats.org/officeDocument/2006/relationships/slide" Target="slide34.xml"/><Relationship Id="rId3" Type="http://schemas.openxmlformats.org/officeDocument/2006/relationships/image" Target="../media/image16.wmf"/><Relationship Id="rId2" Type="http://schemas.openxmlformats.org/officeDocument/2006/relationships/slide" Target="slide33.xml"/><Relationship Id="rId12" Type="http://schemas.openxmlformats.org/officeDocument/2006/relationships/slideLayout" Target="../slideLayouts/slideLayout2.xml"/><Relationship Id="rId11" Type="http://schemas.openxmlformats.org/officeDocument/2006/relationships/slide" Target="slide37.xml"/><Relationship Id="rId10" Type="http://schemas.openxmlformats.org/officeDocument/2006/relationships/slide" Target="slide35.xml"/><Relationship Id="rId1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wmf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jpeg"/><Relationship Id="rId1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jpeg"/><Relationship Id="rId1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jpeg"/><Relationship Id="rId1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jpeg"/><Relationship Id="rId1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hyperlink" Target="file:///E:\&#24433;&#35270;\&#20248;&#37239;&#19979;&#36733;\&#36229;&#24863;&#20154;&#21016;&#24503;&#21326;&#22885;&#36816;MV&#12298;EVERYONEISNO1&#12299;.flv" TargetMode="External"/><Relationship Id="rId2" Type="http://schemas.openxmlformats.org/officeDocument/2006/relationships/image" Target="../media/image24.jpeg"/><Relationship Id="rId1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1.xml"/><Relationship Id="rId1" Type="http://schemas.openxmlformats.org/officeDocument/2006/relationships/image" Target="../media/image2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wmf"/><Relationship Id="rId1" Type="http://schemas.openxmlformats.org/officeDocument/2006/relationships/slide" Target="slide3.xml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.wmf"/><Relationship Id="rId3" Type="http://schemas.openxmlformats.org/officeDocument/2006/relationships/slide" Target="slide11.xml"/><Relationship Id="rId2" Type="http://schemas.openxmlformats.org/officeDocument/2006/relationships/slide" Target="slide10.xml"/><Relationship Id="rId1" Type="http://schemas.openxmlformats.org/officeDocument/2006/relationships/image" Target="../media/image25.jpe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.wmf"/><Relationship Id="rId3" Type="http://schemas.openxmlformats.org/officeDocument/2006/relationships/slide" Target="slide11.xml"/><Relationship Id="rId2" Type="http://schemas.openxmlformats.org/officeDocument/2006/relationships/slide" Target="slide13.xml"/><Relationship Id="rId1" Type="http://schemas.openxmlformats.org/officeDocument/2006/relationships/image" Target="../media/image25.jpeg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.wmf"/><Relationship Id="rId3" Type="http://schemas.openxmlformats.org/officeDocument/2006/relationships/slide" Target="slide11.xml"/><Relationship Id="rId2" Type="http://schemas.openxmlformats.org/officeDocument/2006/relationships/slide" Target="slide15.xml"/><Relationship Id="rId1" Type="http://schemas.openxmlformats.org/officeDocument/2006/relationships/image" Target="../media/image25.jpe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wmf"/><Relationship Id="rId2" Type="http://schemas.openxmlformats.org/officeDocument/2006/relationships/slide" Target="slide11.xml"/><Relationship Id="rId1" Type="http://schemas.openxmlformats.org/officeDocument/2006/relationships/image" Target="../media/image25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25.xml"/><Relationship Id="rId1" Type="http://schemas.openxmlformats.org/officeDocument/2006/relationships/image" Target="../media/image25.jpe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wmf"/><Relationship Id="rId2" Type="http://schemas.openxmlformats.org/officeDocument/2006/relationships/slide" Target="slide11.xml"/><Relationship Id="rId1" Type="http://schemas.openxmlformats.org/officeDocument/2006/relationships/image" Target="../media/image25.jpe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wmf"/><Relationship Id="rId2" Type="http://schemas.openxmlformats.org/officeDocument/2006/relationships/slide" Target="slide11.xml"/><Relationship Id="rId1" Type="http://schemas.openxmlformats.org/officeDocument/2006/relationships/image" Target="../media/image25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6" descr="1-10122920304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467544" y="1844824"/>
            <a:ext cx="59055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8000" b="1" dirty="0">
                <a:solidFill>
                  <a:schemeClr val="accent2"/>
                </a:solidFill>
              </a:rPr>
              <a:t>触摸春天</a:t>
            </a:r>
            <a:endParaRPr lang="zh-CN" altLang="en-US" sz="8000" b="1" dirty="0">
              <a:solidFill>
                <a:schemeClr val="accent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27784" y="5589240"/>
            <a:ext cx="309880" cy="429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lnSpc>
                <a:spcPct val="110000"/>
              </a:lnSpc>
              <a:defRPr/>
            </a:pPr>
            <a:endParaRPr lang="en-US" altLang="zh-CN" sz="20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0" name="Picture 6" descr="1-10122920304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395288" y="404813"/>
            <a:ext cx="8459787" cy="5214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7200" b="1" dirty="0">
                <a:solidFill>
                  <a:srgbClr val="0000FF"/>
                </a:solidFill>
                <a:ea typeface="黑体" panose="02010609060101010101" pitchFamily="2" charset="-122"/>
              </a:rPr>
              <a:t>再读要求：</a:t>
            </a:r>
            <a:br>
              <a:rPr lang="zh-CN" altLang="en-US" sz="4000" b="1" dirty="0">
                <a:solidFill>
                  <a:srgbClr val="990099"/>
                </a:solidFill>
              </a:rPr>
            </a:br>
            <a:r>
              <a:rPr lang="zh-CN" altLang="en-US" sz="4000" b="1" dirty="0">
                <a:solidFill>
                  <a:srgbClr val="990099"/>
                </a:solidFill>
              </a:rPr>
              <a:t>　　  </a:t>
            </a:r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边读边思考，安静创造了那些奇迹？</a:t>
            </a:r>
            <a:endParaRPr lang="zh-CN" altLang="en-US" sz="48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    在文中划出相应的句子，认真读一读，体会它为什么是一个奇迹。</a:t>
            </a:r>
            <a:endParaRPr lang="zh-CN" altLang="en-US" sz="32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4" name="Picture 10" descr="语文老师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5" name="Picture 16" descr="MCj01929600000[1]">
            <a:hlinkClick r:id="rId2" tooltip="拢住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2706688"/>
            <a:ext cx="590550" cy="40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6" name="Picture 17" descr="MCj01929400000[1]">
            <a:hlinkClick r:id="rId4" tooltip="创造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3903663"/>
            <a:ext cx="53975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7" name="Picture 18" descr="MCj01928740000[1]">
            <a:hlinkClick r:id="rId6" tooltip="流连" action="ppaction://hlinksldjump"/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0" y="260350"/>
            <a:ext cx="566738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8" name="Picture 19" descr="MCj03469050000[1]">
            <a:hlinkClick r:id="rId8" tooltip="张望" action="ppaction://hlinksldjump"/>
          </p:cNvPr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0" y="1452563"/>
            <a:ext cx="566738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9" name="Picture 18" descr="MCj01928740000[1]">
            <a:hlinkClick r:id="rId10" tooltip="流连" action="ppaction://hlinksldjump"/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0" y="5200650"/>
            <a:ext cx="566738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0" name="Picture 19" descr="MCj03469050000[1]">
            <a:hlinkClick r:id="rId11" tooltip="张望" action="ppaction://hlinksldjump"/>
          </p:cNvPr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0" y="6392863"/>
            <a:ext cx="566738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5" name="Picture 5" descr="1-10122920304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02" name="Rectangle 2"/>
          <p:cNvSpPr>
            <a:spLocks noChangeArrowheads="1"/>
          </p:cNvSpPr>
          <p:nvPr/>
        </p:nvSpPr>
        <p:spPr bwMode="auto">
          <a:xfrm>
            <a:off x="-3852863" y="4424363"/>
            <a:ext cx="124571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zh-CN" sz="3600">
              <a:ea typeface="幼圆" pitchFamily="49" charset="-122"/>
            </a:endParaRPr>
          </a:p>
        </p:txBody>
      </p:sp>
      <p:sp>
        <p:nvSpPr>
          <p:cNvPr id="102403" name="Text Box 3"/>
          <p:cNvSpPr txBox="1">
            <a:spLocks noChangeArrowheads="1"/>
          </p:cNvSpPr>
          <p:nvPr/>
        </p:nvSpPr>
        <p:spPr bwMode="auto">
          <a:xfrm>
            <a:off x="468313" y="1052513"/>
            <a:ext cx="8208962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b="1"/>
              <a:t>      </a:t>
            </a:r>
            <a:r>
              <a:rPr lang="zh-CN" altLang="en-US" sz="3600" b="1"/>
              <a:t>我仿佛看见了她</a:t>
            </a:r>
            <a:r>
              <a:rPr lang="zh-CN" altLang="en-US" sz="3600" b="1">
                <a:solidFill>
                  <a:srgbClr val="FF3300"/>
                </a:solidFill>
              </a:rPr>
              <a:t>多姿多彩</a:t>
            </a:r>
            <a:r>
              <a:rPr lang="zh-CN" altLang="en-US" sz="3600" b="1"/>
              <a:t>的内心世界，一瞬间，我深深地感动了。</a:t>
            </a:r>
            <a:endParaRPr lang="zh-CN" altLang="en-US" sz="3600" b="1"/>
          </a:p>
        </p:txBody>
      </p:sp>
      <p:sp>
        <p:nvSpPr>
          <p:cNvPr id="102404" name="Text Box 4"/>
          <p:cNvSpPr txBox="1">
            <a:spLocks noChangeArrowheads="1"/>
          </p:cNvSpPr>
          <p:nvPr/>
        </p:nvSpPr>
        <p:spPr bwMode="auto">
          <a:xfrm>
            <a:off x="611188" y="3429000"/>
            <a:ext cx="7705725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3300"/>
                </a:solidFill>
              </a:rPr>
              <a:t>       </a:t>
            </a:r>
            <a:r>
              <a:rPr lang="zh-CN" altLang="en-US" sz="2800" b="1">
                <a:solidFill>
                  <a:srgbClr val="FF3300"/>
                </a:solidFill>
              </a:rPr>
              <a:t>安静的眼镜虽然失明，但她心灵的窗户并没有关闭，她是在用她的全部身心来感受多姿多彩的世界。在他的内心世界里，同样是一片明媚动人的景色。</a:t>
            </a:r>
            <a:endParaRPr lang="zh-CN" altLang="en-US" sz="2800" b="1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8" name="Picture 4" descr="1-10122920304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468313" y="1844675"/>
            <a:ext cx="3959225" cy="393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00FF"/>
                </a:solidFill>
                <a:ea typeface="幼圆" pitchFamily="49" charset="-122"/>
              </a:rPr>
              <a:t>        </a:t>
            </a:r>
            <a:r>
              <a:rPr lang="zh-CN" altLang="en-US" sz="3600" b="1">
                <a:solidFill>
                  <a:srgbClr val="0000FF"/>
                </a:solidFill>
                <a:ea typeface="幼圆" pitchFamily="49" charset="-122"/>
              </a:rPr>
              <a:t>此刻安静的心上一定划过一条美丽的弧线，蝴蝶在她八岁的人生划过一道及其美丽的曲线，诉说着飞翔的概念。</a:t>
            </a:r>
            <a:endParaRPr lang="zh-CN" altLang="en-US" sz="3600" b="1">
              <a:solidFill>
                <a:srgbClr val="0000FF"/>
              </a:solidFill>
              <a:ea typeface="幼圆" pitchFamily="49" charset="-122"/>
            </a:endParaRPr>
          </a:p>
        </p:txBody>
      </p:sp>
      <p:sp>
        <p:nvSpPr>
          <p:cNvPr id="103427" name="Rectangle 3"/>
          <p:cNvSpPr>
            <a:spLocks noChangeArrowheads="1"/>
          </p:cNvSpPr>
          <p:nvPr/>
        </p:nvSpPr>
        <p:spPr bwMode="auto">
          <a:xfrm>
            <a:off x="5003800" y="2636838"/>
            <a:ext cx="3743325" cy="228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ea typeface="幼圆" pitchFamily="49" charset="-122"/>
              </a:rPr>
              <a:t>       </a:t>
            </a:r>
            <a:r>
              <a:rPr lang="zh-CN" altLang="en-US" sz="3600" b="1">
                <a:solidFill>
                  <a:srgbClr val="FF0000"/>
                </a:solidFill>
                <a:ea typeface="幼圆" pitchFamily="49" charset="-122"/>
              </a:rPr>
              <a:t>这一条安静从未看到、想象过的弧线对她来说意味着什么？</a:t>
            </a:r>
            <a:endParaRPr lang="zh-CN" altLang="en-US" sz="3600" b="1">
              <a:solidFill>
                <a:srgbClr val="FF0000"/>
              </a:solidFill>
              <a:ea typeface="幼圆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3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3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3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3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6" grpId="0"/>
      <p:bldP spid="1034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1" name="Picture 3" descr="1-10122920304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450" name="Rectangle 2"/>
          <p:cNvSpPr>
            <a:spLocks noChangeArrowheads="1"/>
          </p:cNvSpPr>
          <p:nvPr/>
        </p:nvSpPr>
        <p:spPr bwMode="auto">
          <a:xfrm>
            <a:off x="323850" y="549275"/>
            <a:ext cx="8496300" cy="545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altLang="zh-CN" sz="4400" b="1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海伦</a:t>
            </a:r>
            <a:r>
              <a:rPr lang="en-US" altLang="zh-CN" sz="4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sz="4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凯勒曾说过：世界上除了用眼睛看世界，还有一种内在视觉，那可能是更真实的，那就是用心去看这个世界。</a:t>
            </a:r>
            <a:r>
              <a:rPr lang="zh-CN" altLang="en-US" sz="44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尽管安静什么也看不见，但追随着蝴蝶飞舞的轨迹，她丰富的内心世界里已经感受到了飞翔的快乐，人生的美好。 </a:t>
            </a:r>
            <a:endParaRPr lang="zh-CN" altLang="en-US" sz="44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4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5" name="Picture 3" descr="1-10122920304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474" name="Rectangle 2"/>
          <p:cNvSpPr>
            <a:spLocks noChangeArrowheads="1"/>
          </p:cNvSpPr>
          <p:nvPr/>
        </p:nvSpPr>
        <p:spPr bwMode="auto">
          <a:xfrm>
            <a:off x="1187450" y="1700213"/>
            <a:ext cx="6913563" cy="344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ea typeface="幼圆" pitchFamily="49" charset="-122"/>
              </a:rPr>
              <a:t>       </a:t>
            </a:r>
            <a:r>
              <a:rPr lang="zh-CN" altLang="en-US" sz="4400" b="1">
                <a:solidFill>
                  <a:srgbClr val="FF0000"/>
                </a:solidFill>
                <a:ea typeface="幼圆" pitchFamily="49" charset="-122"/>
              </a:rPr>
              <a:t>安静通过触摸春天，又有了进一步的了解，你能完整地描述一下在她多姿多彩的内心世界的春天是怎样的？</a:t>
            </a:r>
            <a:endParaRPr lang="zh-CN" altLang="en-US" sz="4400" b="1">
              <a:solidFill>
                <a:srgbClr val="FF0000"/>
              </a:solidFill>
              <a:ea typeface="幼圆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54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ChangeArrowheads="1"/>
          </p:cNvSpPr>
          <p:nvPr/>
        </p:nvSpPr>
        <p:spPr bwMode="auto">
          <a:xfrm>
            <a:off x="3276600" y="1311275"/>
            <a:ext cx="2216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4000" dirty="0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小 结：</a:t>
            </a:r>
            <a:r>
              <a:rPr lang="zh-CN" altLang="en-US" sz="4000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4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6499" name="Rectangle 3"/>
          <p:cNvSpPr>
            <a:spLocks noChangeArrowheads="1"/>
          </p:cNvSpPr>
          <p:nvPr/>
        </p:nvSpPr>
        <p:spPr bwMode="auto">
          <a:xfrm>
            <a:off x="468313" y="2290763"/>
            <a:ext cx="8280400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altLang="zh-CN" sz="3600" dirty="0">
                <a:solidFill>
                  <a:schemeClr val="hlink"/>
                </a:solidFill>
                <a:ea typeface="幼圆" pitchFamily="49" charset="-122"/>
              </a:rPr>
              <a:t>        1</a:t>
            </a:r>
            <a:r>
              <a:rPr lang="zh-CN" altLang="en-US" sz="3600" dirty="0">
                <a:solidFill>
                  <a:schemeClr val="hlink"/>
                </a:solidFill>
                <a:ea typeface="幼圆" pitchFamily="49" charset="-122"/>
              </a:rPr>
              <a:t>、多么美好的春天啊，同学们，从这个普通的盲童身上，让我们看到了什么？</a:t>
            </a:r>
            <a:endParaRPr lang="zh-CN" altLang="en-US" sz="3600" dirty="0">
              <a:ea typeface="幼圆" pitchFamily="49" charset="-122"/>
            </a:endParaRPr>
          </a:p>
        </p:txBody>
      </p:sp>
      <p:sp>
        <p:nvSpPr>
          <p:cNvPr id="106500" name="Rectangle 4"/>
          <p:cNvSpPr>
            <a:spLocks noChangeArrowheads="1"/>
          </p:cNvSpPr>
          <p:nvPr/>
        </p:nvSpPr>
        <p:spPr bwMode="auto">
          <a:xfrm>
            <a:off x="395288" y="4149725"/>
            <a:ext cx="8280400" cy="228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dirty="0">
                <a:ea typeface="幼圆" pitchFamily="49" charset="-122"/>
              </a:rPr>
              <a:t>           </a:t>
            </a:r>
            <a:r>
              <a:rPr lang="zh-CN" altLang="en-US" sz="3600" dirty="0">
                <a:solidFill>
                  <a:srgbClr val="FF00FF"/>
                </a:solidFill>
                <a:ea typeface="幼圆" pitchFamily="49" charset="-122"/>
              </a:rPr>
              <a:t>她对春天的热爱，对生活的热爱，对人生的热爱，所以说“谁都有生活的权利，谁都可以创造一个属于自己的春天。”</a:t>
            </a:r>
            <a:endParaRPr lang="zh-CN" altLang="en-US" sz="3600" dirty="0">
              <a:solidFill>
                <a:srgbClr val="FF00FF"/>
              </a:solidFill>
              <a:ea typeface="幼圆" pitchFamily="49" charset="-122"/>
            </a:endParaRPr>
          </a:p>
        </p:txBody>
      </p:sp>
      <p:sp>
        <p:nvSpPr>
          <p:cNvPr id="106501" name="Text Box 5"/>
          <p:cNvSpPr txBox="1">
            <a:spLocks noChangeArrowheads="1"/>
          </p:cNvSpPr>
          <p:nvPr/>
        </p:nvSpPr>
        <p:spPr bwMode="auto">
          <a:xfrm>
            <a:off x="1547813" y="4365625"/>
            <a:ext cx="33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200">
                <a:solidFill>
                  <a:srgbClr val="FF00FF"/>
                </a:solidFill>
                <a:ea typeface="幼圆" pitchFamily="49" charset="-122"/>
              </a:rPr>
              <a:t>●</a:t>
            </a:r>
            <a:endParaRPr lang="en-US" altLang="zh-CN" sz="1200">
              <a:solidFill>
                <a:srgbClr val="FF00FF"/>
              </a:solidFill>
              <a:ea typeface="幼圆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6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06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106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65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498" grpId="0"/>
      <p:bldP spid="106499" grpId="0"/>
      <p:bldP spid="106500" grpId="0"/>
      <p:bldP spid="10650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ext Box 2"/>
          <p:cNvSpPr txBox="1">
            <a:spLocks noChangeArrowheads="1"/>
          </p:cNvSpPr>
          <p:nvPr/>
        </p:nvSpPr>
        <p:spPr bwMode="auto">
          <a:xfrm>
            <a:off x="250825" y="-100013"/>
            <a:ext cx="8713788" cy="6797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【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导练达标</a:t>
            </a:r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】 </a:t>
            </a:r>
            <a:endParaRPr lang="en-US" altLang="zh-CN" sz="40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．安静在花丛中穿梭。她走得很流畅，没有一点儿磕磕绊绊。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000" b="1" dirty="0">
                <a:latin typeface="Arial" panose="020B0604020202020204"/>
                <a:ea typeface="楷体_GB2312" pitchFamily="49" charset="-122"/>
              </a:rPr>
              <a:t>“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穿梭</a:t>
            </a:r>
            <a:r>
              <a:rPr lang="zh-CN" altLang="en-US" sz="4000" b="1" dirty="0">
                <a:latin typeface="Arial" panose="020B0604020202020204"/>
                <a:ea typeface="楷体_GB2312" pitchFamily="49" charset="-122"/>
              </a:rPr>
              <a:t>”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的原意是像织布的梭子来回活动，在这句话中是指</a:t>
            </a:r>
            <a:r>
              <a:rPr lang="zh-CN" altLang="en-US" sz="4000" b="1" u="sng" dirty="0">
                <a:latin typeface="楷体_GB2312" pitchFamily="49" charset="-122"/>
                <a:ea typeface="楷体_GB2312" pitchFamily="49" charset="-122"/>
              </a:rPr>
              <a:t>             </a:t>
            </a:r>
            <a:endParaRPr lang="zh-CN" altLang="en-US" sz="4000" b="1" u="sng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000" b="1" u="sng" dirty="0"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）从</a:t>
            </a:r>
            <a:r>
              <a:rPr lang="zh-CN" altLang="en-US" sz="4000" b="1" dirty="0">
                <a:latin typeface="Arial" panose="020B0604020202020204"/>
                <a:ea typeface="楷体_GB2312" pitchFamily="49" charset="-122"/>
              </a:rPr>
              <a:t>“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穿梭</a:t>
            </a:r>
            <a:r>
              <a:rPr lang="zh-CN" altLang="en-US" sz="4000" b="1" dirty="0">
                <a:latin typeface="Arial" panose="020B0604020202020204"/>
                <a:ea typeface="楷体_GB2312" pitchFamily="49" charset="-122"/>
              </a:rPr>
              <a:t>”“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流畅</a:t>
            </a:r>
            <a:r>
              <a:rPr lang="zh-CN" altLang="en-US" sz="4000" b="1" dirty="0">
                <a:latin typeface="Arial" panose="020B0604020202020204"/>
                <a:ea typeface="楷体_GB2312" pitchFamily="49" charset="-122"/>
              </a:rPr>
              <a:t>”“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没有一点儿磕磕绊绊</a:t>
            </a:r>
            <a:r>
              <a:rPr lang="zh-CN" altLang="en-US" sz="4000" b="1" dirty="0">
                <a:latin typeface="Arial" panose="020B0604020202020204"/>
                <a:ea typeface="楷体_GB2312" pitchFamily="49" charset="-122"/>
              </a:rPr>
              <a:t>”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这些词语看出安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静虽然是盲童，但是</a:t>
            </a:r>
            <a:r>
              <a:rPr lang="zh-CN" altLang="en-US" sz="4000" b="1" u="sng" dirty="0">
                <a:latin typeface="楷体_GB2312" pitchFamily="49" charset="-122"/>
                <a:ea typeface="楷体_GB2312" pitchFamily="49" charset="-122"/>
              </a:rPr>
              <a:t>        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，从中我们可以体会到，她是个</a:t>
            </a:r>
            <a:r>
              <a:rPr lang="zh-CN" altLang="en-US" sz="4000" b="1" u="sng" dirty="0">
                <a:latin typeface="楷体_GB2312" pitchFamily="49" charset="-122"/>
                <a:ea typeface="楷体_GB2312" pitchFamily="49" charset="-122"/>
              </a:rPr>
              <a:t>          </a:t>
            </a:r>
            <a:endParaRPr lang="zh-CN" altLang="en-US" sz="4000" b="1" u="sng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000" b="1" u="sng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3731" name="Text Box 3"/>
          <p:cNvSpPr txBox="1">
            <a:spLocks noChangeArrowheads="1"/>
          </p:cNvSpPr>
          <p:nvPr/>
        </p:nvSpPr>
        <p:spPr bwMode="auto">
          <a:xfrm>
            <a:off x="250825" y="2347913"/>
            <a:ext cx="8713788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            </a:t>
            </a:r>
            <a:r>
              <a:rPr lang="zh-CN" altLang="en-US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安静在花丛中来回走动</a:t>
            </a:r>
            <a:endParaRPr lang="zh-CN" altLang="en-US" sz="4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3732" name="Text Box 4"/>
          <p:cNvSpPr txBox="1">
            <a:spLocks noChangeArrowheads="1"/>
          </p:cNvSpPr>
          <p:nvPr/>
        </p:nvSpPr>
        <p:spPr bwMode="auto">
          <a:xfrm>
            <a:off x="4859338" y="4724400"/>
            <a:ext cx="31686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ea typeface="楷体_GB2312" pitchFamily="49" charset="-122"/>
              </a:rPr>
              <a:t>行动自如</a:t>
            </a:r>
            <a:endParaRPr lang="zh-CN" altLang="en-US" sz="4000" b="1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73733" name="Text Box 5"/>
          <p:cNvSpPr txBox="1">
            <a:spLocks noChangeArrowheads="1"/>
          </p:cNvSpPr>
          <p:nvPr/>
        </p:nvSpPr>
        <p:spPr bwMode="auto">
          <a:xfrm>
            <a:off x="250825" y="5373688"/>
            <a:ext cx="864235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                </a:t>
            </a:r>
            <a:r>
              <a:rPr lang="zh-CN" altLang="en-US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活泼聪明的 孩子</a:t>
            </a:r>
            <a:endParaRPr lang="zh-CN" altLang="en-US" sz="4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3734" name="Line 6"/>
          <p:cNvSpPr>
            <a:spLocks noChangeShapeType="1"/>
          </p:cNvSpPr>
          <p:nvPr/>
        </p:nvSpPr>
        <p:spPr bwMode="auto">
          <a:xfrm>
            <a:off x="5003800" y="2997200"/>
            <a:ext cx="34559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735" name="Line 7"/>
          <p:cNvSpPr>
            <a:spLocks noChangeShapeType="1"/>
          </p:cNvSpPr>
          <p:nvPr/>
        </p:nvSpPr>
        <p:spPr bwMode="auto">
          <a:xfrm>
            <a:off x="5940425" y="6021388"/>
            <a:ext cx="25193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3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3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00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1" grpId="0"/>
      <p:bldP spid="73732" grpId="0"/>
      <p:bldP spid="7373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ext Box 2"/>
          <p:cNvSpPr txBox="1">
            <a:spLocks noChangeArrowheads="1"/>
          </p:cNvSpPr>
          <p:nvPr/>
        </p:nvSpPr>
        <p:spPr bwMode="auto">
          <a:xfrm>
            <a:off x="179388" y="-100013"/>
            <a:ext cx="8964612" cy="7407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【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导练达标</a:t>
            </a:r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】 </a:t>
            </a:r>
            <a:endParaRPr lang="en-US" altLang="zh-CN" sz="40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．安静的手指</a:t>
            </a:r>
            <a:r>
              <a:rPr lang="zh-CN" altLang="en-US" sz="4000" b="1" u="sng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合拢，竟然拢住了那只蝴蝶，真是一个</a:t>
            </a:r>
            <a:r>
              <a:rPr lang="zh-CN" altLang="en-US" sz="4000" b="1" u="sng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。睁着眼睛的蝴蝶被这个盲女孩</a:t>
            </a:r>
            <a:r>
              <a:rPr lang="zh-CN" altLang="en-US" sz="4000" b="1" u="sng" dirty="0">
                <a:latin typeface="楷体_GB2312" pitchFamily="49" charset="-122"/>
                <a:ea typeface="楷体_GB2312" pitchFamily="49" charset="-122"/>
              </a:rPr>
              <a:t>          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抓住了。                                                                              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zh-CN" altLang="en-US" sz="4000" b="1" dirty="0">
                <a:latin typeface="Arial" panose="020B0604020202020204"/>
                <a:ea typeface="楷体_GB2312" pitchFamily="49" charset="-122"/>
              </a:rPr>
              <a:t>“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竟然</a:t>
            </a:r>
            <a:r>
              <a:rPr lang="zh-CN" altLang="en-US" sz="4000" b="1" dirty="0">
                <a:latin typeface="Arial" panose="020B0604020202020204"/>
                <a:ea typeface="楷体_GB2312" pitchFamily="49" charset="-122"/>
              </a:rPr>
              <a:t>”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一词表示：</a:t>
            </a:r>
            <a:r>
              <a:rPr lang="zh-CN" altLang="en-US" sz="4000" b="1" u="sng" dirty="0">
                <a:latin typeface="楷体_GB2312" pitchFamily="49" charset="-122"/>
                <a:ea typeface="楷体_GB2312" pitchFamily="49" charset="-122"/>
              </a:rPr>
              <a:t>         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出乎意料，所以说是一个奇迹。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） 安静神奇的灵性来自</a:t>
            </a:r>
            <a:r>
              <a:rPr lang="zh-CN" altLang="en-US" sz="4000" b="1" u="sng" dirty="0">
                <a:latin typeface="楷体_GB2312" pitchFamily="49" charset="-122"/>
                <a:ea typeface="楷体_GB2312" pitchFamily="49" charset="-122"/>
              </a:rPr>
              <a:t>       </a:t>
            </a:r>
            <a:endParaRPr lang="zh-CN" altLang="en-US" sz="4000" b="1" u="sng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000" b="1" u="sng" dirty="0">
                <a:latin typeface="楷体_GB2312" pitchFamily="49" charset="-122"/>
                <a:ea typeface="楷体_GB2312" pitchFamily="49" charset="-122"/>
              </a:rPr>
              <a:t>                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的热爱 。                                                                         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．在这个</a:t>
            </a:r>
            <a:r>
              <a:rPr lang="zh-CN" altLang="en-US" sz="4000" b="1" u="sng" dirty="0">
                <a:latin typeface="楷体_GB2312" pitchFamily="49" charset="-122"/>
                <a:ea typeface="楷体_GB2312" pitchFamily="49" charset="-122"/>
              </a:rPr>
              <a:t>        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的早晨，安静告诉我这样的道理。</a:t>
            </a:r>
            <a:r>
              <a:rPr lang="zh-CN" altLang="en-US" sz="4000" b="1" dirty="0">
                <a:latin typeface="Arial" panose="020B0604020202020204"/>
                <a:ea typeface="楷体_GB2312" pitchFamily="49" charset="-122"/>
              </a:rPr>
              <a:t>“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这样的道理</a:t>
            </a:r>
            <a:r>
              <a:rPr lang="zh-CN" altLang="en-US" sz="4000" b="1" dirty="0">
                <a:latin typeface="Arial" panose="020B0604020202020204"/>
                <a:ea typeface="楷体_GB2312" pitchFamily="49" charset="-122"/>
              </a:rPr>
              <a:t>”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是指  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                              。                                                     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4755" name="Text Box 3"/>
          <p:cNvSpPr txBox="1">
            <a:spLocks noChangeArrowheads="1"/>
          </p:cNvSpPr>
          <p:nvPr/>
        </p:nvSpPr>
        <p:spPr bwMode="auto">
          <a:xfrm>
            <a:off x="3492500" y="476250"/>
            <a:ext cx="19446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ea typeface="楷体_GB2312" pitchFamily="49" charset="-122"/>
              </a:rPr>
              <a:t>悄然</a:t>
            </a:r>
            <a:endParaRPr lang="zh-CN" altLang="en-US" sz="4000" b="1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74756" name="Text Box 4"/>
          <p:cNvSpPr txBox="1">
            <a:spLocks noChangeArrowheads="1"/>
          </p:cNvSpPr>
          <p:nvPr/>
        </p:nvSpPr>
        <p:spPr bwMode="auto">
          <a:xfrm>
            <a:off x="4787900" y="1125538"/>
            <a:ext cx="19446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ea typeface="楷体_GB2312" pitchFamily="49" charset="-122"/>
              </a:rPr>
              <a:t>奇迹</a:t>
            </a:r>
            <a:endParaRPr lang="zh-CN" altLang="en-US" sz="4000" b="1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74757" name="Text Box 5"/>
          <p:cNvSpPr txBox="1">
            <a:spLocks noChangeArrowheads="1"/>
          </p:cNvSpPr>
          <p:nvPr/>
        </p:nvSpPr>
        <p:spPr bwMode="auto">
          <a:xfrm>
            <a:off x="4283075" y="1700213"/>
            <a:ext cx="29527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ea typeface="楷体_GB2312" pitchFamily="49" charset="-122"/>
              </a:rPr>
              <a:t>神奇的灵性</a:t>
            </a:r>
            <a:endParaRPr lang="zh-CN" altLang="en-US" sz="4000" b="1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74758" name="Text Box 6"/>
          <p:cNvSpPr txBox="1">
            <a:spLocks noChangeArrowheads="1"/>
          </p:cNvSpPr>
          <p:nvPr/>
        </p:nvSpPr>
        <p:spPr bwMode="auto">
          <a:xfrm>
            <a:off x="5651500" y="2276475"/>
            <a:ext cx="24479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ea typeface="楷体_GB2312" pitchFamily="49" charset="-122"/>
              </a:rPr>
              <a:t>这件事情</a:t>
            </a:r>
            <a:endParaRPr lang="zh-CN" altLang="en-US" sz="4000" b="1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74759" name="Text Box 7"/>
          <p:cNvSpPr txBox="1">
            <a:spLocks noChangeArrowheads="1"/>
          </p:cNvSpPr>
          <p:nvPr/>
        </p:nvSpPr>
        <p:spPr bwMode="auto">
          <a:xfrm>
            <a:off x="6227763" y="3573463"/>
            <a:ext cx="18002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ea typeface="楷体_GB2312" pitchFamily="49" charset="-122"/>
              </a:rPr>
              <a:t>对春天</a:t>
            </a:r>
            <a:endParaRPr lang="zh-CN" altLang="en-US" sz="4000" b="1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74760" name="Text Box 8"/>
          <p:cNvSpPr txBox="1">
            <a:spLocks noChangeArrowheads="1"/>
          </p:cNvSpPr>
          <p:nvPr/>
        </p:nvSpPr>
        <p:spPr bwMode="auto">
          <a:xfrm>
            <a:off x="179388" y="4167188"/>
            <a:ext cx="30956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ea typeface="楷体_GB2312" pitchFamily="49" charset="-122"/>
              </a:rPr>
              <a:t>对大自然</a:t>
            </a:r>
            <a:endParaRPr lang="zh-CN" altLang="en-US" sz="4000" b="1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74761" name="Text Box 9"/>
          <p:cNvSpPr txBox="1">
            <a:spLocks noChangeArrowheads="1"/>
          </p:cNvSpPr>
          <p:nvPr/>
        </p:nvSpPr>
        <p:spPr bwMode="auto">
          <a:xfrm>
            <a:off x="2484438" y="4167188"/>
            <a:ext cx="18732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ea typeface="楷体_GB2312" pitchFamily="49" charset="-122"/>
              </a:rPr>
              <a:t>对生命</a:t>
            </a:r>
            <a:endParaRPr lang="zh-CN" altLang="en-US" sz="4000" b="1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74762" name="Text Box 10"/>
          <p:cNvSpPr txBox="1">
            <a:spLocks noChangeArrowheads="1"/>
          </p:cNvSpPr>
          <p:nvPr/>
        </p:nvSpPr>
        <p:spPr bwMode="auto">
          <a:xfrm>
            <a:off x="2484438" y="4797425"/>
            <a:ext cx="27368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ea typeface="楷体_GB2312" pitchFamily="49" charset="-122"/>
              </a:rPr>
              <a:t>清香袅袅</a:t>
            </a:r>
            <a:endParaRPr lang="zh-CN" altLang="en-US" sz="4000" b="1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74763" name="Text Box 11"/>
          <p:cNvSpPr txBox="1">
            <a:spLocks noChangeArrowheads="1"/>
          </p:cNvSpPr>
          <p:nvPr/>
        </p:nvSpPr>
        <p:spPr bwMode="auto">
          <a:xfrm>
            <a:off x="107950" y="5373688"/>
            <a:ext cx="896461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  <a:ea typeface="楷体_GB2312" pitchFamily="49" charset="-122"/>
              </a:rPr>
              <a:t>                                                      </a:t>
            </a:r>
            <a:r>
              <a:rPr lang="zh-CN" altLang="en-US" sz="4000" b="1">
                <a:solidFill>
                  <a:srgbClr val="FF0000"/>
                </a:solidFill>
                <a:ea typeface="楷体_GB2312" pitchFamily="49" charset="-122"/>
              </a:rPr>
              <a:t>谁都可以创造一个属于自己的缤纷世界</a:t>
            </a:r>
            <a:endParaRPr lang="zh-CN" altLang="en-US" sz="4000" b="1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74764" name="Line 12"/>
          <p:cNvSpPr>
            <a:spLocks noChangeShapeType="1"/>
          </p:cNvSpPr>
          <p:nvPr/>
        </p:nvSpPr>
        <p:spPr bwMode="auto">
          <a:xfrm>
            <a:off x="6300788" y="4221163"/>
            <a:ext cx="25193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4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4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4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4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74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1000"/>
                                        <p:tgtEl>
                                          <p:spTgt spid="74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1000"/>
                                        <p:tgtEl>
                                          <p:spTgt spid="74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1000"/>
                                        <p:tgtEl>
                                          <p:spTgt spid="74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1000"/>
                                        <p:tgtEl>
                                          <p:spTgt spid="74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5" grpId="0"/>
      <p:bldP spid="74756" grpId="0"/>
      <p:bldP spid="74757" grpId="0"/>
      <p:bldP spid="74758" grpId="0"/>
      <p:bldP spid="74759" grpId="0"/>
      <p:bldP spid="74760" grpId="0"/>
      <p:bldP spid="74761" grpId="0"/>
      <p:bldP spid="74762" grpId="0"/>
      <p:bldP spid="7476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a44bf401de8c92c0277fb51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5779" name="Rectangle 3"/>
          <p:cNvSpPr>
            <a:spLocks noChangeArrowheads="1"/>
          </p:cNvSpPr>
          <p:nvPr/>
        </p:nvSpPr>
        <p:spPr bwMode="auto">
          <a:xfrm>
            <a:off x="684213" y="1989138"/>
            <a:ext cx="7624762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b="1" dirty="0"/>
              <a:t>      </a:t>
            </a:r>
            <a:r>
              <a:rPr lang="zh-CN" altLang="en-US" sz="3600" b="1" dirty="0">
                <a:solidFill>
                  <a:srgbClr val="CC0066"/>
                </a:solidFill>
              </a:rPr>
              <a:t>安静</a:t>
            </a:r>
            <a:r>
              <a:rPr lang="zh-CN" altLang="en-US" sz="3600" b="1" dirty="0"/>
              <a:t>有生活的权利</a:t>
            </a:r>
            <a:r>
              <a:rPr lang="en-US" altLang="zh-CN" sz="3600" b="1" dirty="0"/>
              <a:t>,</a:t>
            </a:r>
            <a:r>
              <a:rPr lang="zh-CN" altLang="en-US" sz="3600" b="1" dirty="0">
                <a:solidFill>
                  <a:srgbClr val="CC0066"/>
                </a:solidFill>
              </a:rPr>
              <a:t>安静</a:t>
            </a:r>
            <a:r>
              <a:rPr lang="zh-CN" altLang="en-US" sz="3600" b="1" dirty="0"/>
              <a:t>可以创造一个属于自己的缤纷世界。</a:t>
            </a:r>
            <a:endParaRPr lang="zh-CN" altLang="en-US" sz="3600" b="1" dirty="0"/>
          </a:p>
        </p:txBody>
      </p:sp>
      <p:sp>
        <p:nvSpPr>
          <p:cNvPr id="75780" name="Rectangle 4"/>
          <p:cNvSpPr>
            <a:spLocks noChangeArrowheads="1"/>
          </p:cNvSpPr>
          <p:nvPr/>
        </p:nvSpPr>
        <p:spPr bwMode="auto">
          <a:xfrm>
            <a:off x="684213" y="3429000"/>
            <a:ext cx="7983537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b="1"/>
              <a:t>      </a:t>
            </a:r>
            <a:r>
              <a:rPr lang="zh-CN" altLang="en-US" sz="3600" b="1">
                <a:solidFill>
                  <a:srgbClr val="CC0066"/>
                </a:solidFill>
              </a:rPr>
              <a:t>我</a:t>
            </a:r>
            <a:r>
              <a:rPr lang="zh-CN" altLang="en-US" sz="3600" b="1"/>
              <a:t>有生活的权利，</a:t>
            </a:r>
            <a:r>
              <a:rPr lang="zh-CN" altLang="en-US" sz="3600" b="1">
                <a:solidFill>
                  <a:srgbClr val="CC0066"/>
                </a:solidFill>
              </a:rPr>
              <a:t>我</a:t>
            </a:r>
            <a:r>
              <a:rPr lang="zh-CN" altLang="en-US" sz="3600" b="1"/>
              <a:t>可以创造一个属于自己的缤纷世界。</a:t>
            </a:r>
            <a:endParaRPr lang="zh-CN" altLang="en-US" sz="3600" b="1"/>
          </a:p>
        </p:txBody>
      </p:sp>
      <p:sp>
        <p:nvSpPr>
          <p:cNvPr id="75781" name="Rectangle 5"/>
          <p:cNvSpPr>
            <a:spLocks noChangeArrowheads="1"/>
          </p:cNvSpPr>
          <p:nvPr/>
        </p:nvSpPr>
        <p:spPr bwMode="auto">
          <a:xfrm>
            <a:off x="827088" y="5013325"/>
            <a:ext cx="7983537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b="1"/>
              <a:t>     </a:t>
            </a:r>
            <a:r>
              <a:rPr lang="zh-CN" altLang="en-US" sz="3600" b="1">
                <a:solidFill>
                  <a:srgbClr val="CC0066"/>
                </a:solidFill>
              </a:rPr>
              <a:t>你</a:t>
            </a:r>
            <a:r>
              <a:rPr lang="zh-CN" altLang="en-US" sz="3600" b="1"/>
              <a:t>有生活的权利，</a:t>
            </a:r>
            <a:r>
              <a:rPr lang="zh-CN" altLang="en-US" sz="3600" b="1">
                <a:solidFill>
                  <a:srgbClr val="CC0066"/>
                </a:solidFill>
              </a:rPr>
              <a:t>你</a:t>
            </a:r>
            <a:r>
              <a:rPr lang="zh-CN" altLang="en-US" sz="3600" b="1"/>
              <a:t>可以创造一个属于自己的缤纷世界。</a:t>
            </a:r>
            <a:endParaRPr lang="zh-CN" altLang="en-US" sz="3600" b="1"/>
          </a:p>
        </p:txBody>
      </p:sp>
      <p:sp>
        <p:nvSpPr>
          <p:cNvPr id="75782" name="Rectangle 6"/>
          <p:cNvSpPr>
            <a:spLocks noChangeArrowheads="1"/>
          </p:cNvSpPr>
          <p:nvPr/>
        </p:nvSpPr>
        <p:spPr bwMode="auto">
          <a:xfrm>
            <a:off x="755650" y="404813"/>
            <a:ext cx="7848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solidFill>
                  <a:srgbClr val="CC0066"/>
                </a:solidFill>
                <a:ea typeface="楷体_GB2312" pitchFamily="49" charset="-122"/>
              </a:rPr>
              <a:t>谁都有生活的权利，谁都可以</a:t>
            </a:r>
            <a:endParaRPr lang="zh-CN" altLang="en-US" sz="3200" b="1">
              <a:solidFill>
                <a:srgbClr val="CC0066"/>
              </a:solidFill>
              <a:ea typeface="楷体_GB2312" pitchFamily="49" charset="-122"/>
            </a:endParaRPr>
          </a:p>
          <a:p>
            <a:pPr algn="ctr"/>
            <a:r>
              <a:rPr lang="zh-CN" altLang="en-US" sz="3200" b="1">
                <a:solidFill>
                  <a:srgbClr val="CC0066"/>
                </a:solidFill>
                <a:ea typeface="楷体_GB2312" pitchFamily="49" charset="-122"/>
              </a:rPr>
              <a:t>   创造一个属于自己的缤纷世界。</a:t>
            </a:r>
            <a:endParaRPr lang="zh-CN" altLang="en-US" sz="3200" b="1">
              <a:solidFill>
                <a:srgbClr val="CC0066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1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/>
      <p:bldP spid="75780" grpId="0"/>
      <p:bldP spid="75781" grpId="0"/>
      <p:bldP spid="7578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6" name="Picture 6" descr="1-10122920304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5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692150"/>
            <a:ext cx="7772400" cy="1470025"/>
          </a:xfrm>
        </p:spPr>
        <p:txBody>
          <a:bodyPr/>
          <a:lstStyle/>
          <a:p>
            <a:r>
              <a:rPr lang="zh-CN" altLang="en-US" dirty="0"/>
              <a:t>使用说明</a:t>
            </a:r>
            <a:endParaRPr lang="zh-CN" altLang="en-US" dirty="0"/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71550" y="2060575"/>
            <a:ext cx="7632700" cy="1752600"/>
          </a:xfrm>
        </p:spPr>
        <p:txBody>
          <a:bodyPr/>
          <a:lstStyle/>
          <a:p>
            <a:pPr algn="l"/>
            <a:r>
              <a:rPr lang="zh-CN" altLang="en-US" dirty="0"/>
              <a:t>第</a:t>
            </a:r>
            <a:r>
              <a:rPr lang="en-US" altLang="zh-CN" dirty="0"/>
              <a:t>8</a:t>
            </a:r>
            <a:r>
              <a:rPr lang="zh-CN" altLang="en-US" dirty="0"/>
              <a:t>页：单击词语，会出现意思。</a:t>
            </a:r>
            <a:endParaRPr lang="zh-CN" altLang="en-US" dirty="0"/>
          </a:p>
          <a:p>
            <a:pPr algn="l"/>
            <a:r>
              <a:rPr lang="zh-CN" altLang="en-US" dirty="0"/>
              <a:t>第</a:t>
            </a:r>
            <a:r>
              <a:rPr lang="en-US" altLang="zh-CN" dirty="0"/>
              <a:t>11</a:t>
            </a:r>
            <a:r>
              <a:rPr lang="zh-CN" altLang="en-US" dirty="0"/>
              <a:t>页：点击左边的蝴蝶，会出现相应的链接。点击右下角的       会返回第</a:t>
            </a:r>
            <a:r>
              <a:rPr lang="en-US" altLang="zh-CN" dirty="0"/>
              <a:t>11</a:t>
            </a:r>
            <a:r>
              <a:rPr lang="zh-CN" altLang="en-US" dirty="0"/>
              <a:t>页。</a:t>
            </a:r>
            <a:endParaRPr lang="zh-CN" altLang="en-US" dirty="0"/>
          </a:p>
        </p:txBody>
      </p:sp>
      <p:pic>
        <p:nvPicPr>
          <p:cNvPr id="107524" name="Picture 2" descr="MCj03469090000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87900" y="3284538"/>
            <a:ext cx="411163" cy="37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525" name="Picture 3" descr="MCj03469090000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4911725" y="3284538"/>
            <a:ext cx="381000" cy="37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6" name="Picture 10" descr="1-10122920304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1258888" y="188913"/>
            <a:ext cx="6048375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800">
                <a:solidFill>
                  <a:srgbClr val="FF0000"/>
                </a:solidFill>
                <a:latin typeface="Tahoma" panose="020B0604030504040204" pitchFamily="34" charset="0"/>
                <a:ea typeface="楷体_GB2312" pitchFamily="49" charset="-122"/>
              </a:rPr>
              <a:t>我们生活得很精彩</a:t>
            </a:r>
            <a:endParaRPr lang="zh-CN" altLang="en-US" sz="4800">
              <a:solidFill>
                <a:srgbClr val="FF0000"/>
              </a:solidFill>
              <a:latin typeface="Tahoma" panose="020B0604030504040204" pitchFamily="34" charset="0"/>
              <a:ea typeface="楷体_GB2312" pitchFamily="49" charset="-122"/>
            </a:endParaRPr>
          </a:p>
        </p:txBody>
      </p:sp>
      <p:pic>
        <p:nvPicPr>
          <p:cNvPr id="29700" name="Picture 4" descr="20040504_news_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268413"/>
            <a:ext cx="3673475" cy="47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79" name="Text Box 15"/>
          <p:cNvSpPr txBox="1">
            <a:spLocks noChangeArrowheads="1"/>
          </p:cNvSpPr>
          <p:nvPr/>
        </p:nvSpPr>
        <p:spPr bwMode="auto">
          <a:xfrm>
            <a:off x="4427538" y="2205038"/>
            <a:ext cx="4535487" cy="25304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即使跌倒一百次，也要一百零一次地爬起来。</a:t>
            </a:r>
            <a:endParaRPr lang="zh-CN" altLang="en-US" sz="4000" b="1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en-US" altLang="zh-CN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——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张海迪</a:t>
            </a:r>
            <a:endParaRPr lang="zh-CN" altLang="en-US" sz="40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6" name="Picture 16" descr="1-10122920304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3" name="Picture 15" descr="聋人千手观音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188913"/>
            <a:ext cx="7632700" cy="5497512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2304" name="Text Box 16"/>
          <p:cNvSpPr txBox="1">
            <a:spLocks noChangeArrowheads="1"/>
          </p:cNvSpPr>
          <p:nvPr/>
        </p:nvSpPr>
        <p:spPr bwMode="auto">
          <a:xfrm>
            <a:off x="1979613" y="5895975"/>
            <a:ext cx="5429250" cy="7016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楷体_GB2312" pitchFamily="49" charset="-122"/>
              </a:rPr>
              <a:t>聋人舞蹈 </a:t>
            </a:r>
            <a:r>
              <a:rPr lang="en-US" altLang="zh-CN" sz="40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楷体_GB2312" pitchFamily="49" charset="-122"/>
              </a:rPr>
              <a:t>《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楷体_GB2312" pitchFamily="49" charset="-122"/>
              </a:rPr>
              <a:t>千手观音</a:t>
            </a:r>
            <a:r>
              <a:rPr lang="en-US" altLang="zh-CN" sz="40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楷体_GB2312" pitchFamily="49" charset="-122"/>
              </a:rPr>
              <a:t>》</a:t>
            </a:r>
            <a:endParaRPr lang="en-US" altLang="zh-CN" sz="4000" b="1">
              <a:effectLst>
                <a:outerShdw blurRad="38100" dist="38100" dir="2700000" algn="tl">
                  <a:srgbClr val="C0C0C0"/>
                </a:outerShdw>
              </a:effectLst>
              <a:latin typeface="Tahoma" panose="020B060403050404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4" name="Picture 6" descr="1-10122920304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wypx_germany_clip_image027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0825" y="260350"/>
            <a:ext cx="4313238" cy="55895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6516688" y="1196975"/>
            <a:ext cx="208756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latin typeface="Tahoma" panose="020B0604030504040204" pitchFamily="34" charset="0"/>
            </a:endParaRP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5435600" y="476250"/>
            <a:ext cx="3536950" cy="5110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lang="en-US" altLang="zh-CN" sz="4000" b="1">
              <a:latin typeface="Tahoma" panose="020B060403050404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>
                <a:latin typeface="Tahoma" panose="020B0604030504040204" pitchFamily="34" charset="0"/>
              </a:rPr>
              <a:t>创作</a:t>
            </a:r>
            <a:r>
              <a:rPr lang="en-US" altLang="zh-CN" sz="4000" b="1">
                <a:latin typeface="Tahoma" panose="020B0604030504040204" pitchFamily="34" charset="0"/>
              </a:rPr>
              <a:t>《</a:t>
            </a:r>
            <a:r>
              <a:rPr lang="zh-CN" altLang="en-US" sz="4000" b="1">
                <a:latin typeface="Tahoma" panose="020B0604030504040204" pitchFamily="34" charset="0"/>
              </a:rPr>
              <a:t>命运</a:t>
            </a:r>
            <a:r>
              <a:rPr lang="en-US" altLang="zh-CN" sz="4000" b="1">
                <a:latin typeface="Tahoma" panose="020B0604030504040204" pitchFamily="34" charset="0"/>
              </a:rPr>
              <a:t>》</a:t>
            </a:r>
            <a:r>
              <a:rPr lang="zh-CN" altLang="en-US" sz="4000" b="1">
                <a:latin typeface="Tahoma" panose="020B0604030504040204" pitchFamily="34" charset="0"/>
              </a:rPr>
              <a:t>交响曲</a:t>
            </a:r>
            <a:endParaRPr lang="zh-CN" altLang="en-US" sz="4000" b="1">
              <a:latin typeface="Tahoma" panose="020B060403050404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>
                <a:latin typeface="Tahoma" panose="020B0604030504040204" pitchFamily="34" charset="0"/>
              </a:rPr>
              <a:t>        双耳失聪</a:t>
            </a:r>
            <a:endParaRPr lang="zh-CN" altLang="en-US" sz="4000" b="1">
              <a:latin typeface="Tahoma" panose="020B060403050404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>
                <a:latin typeface="Tahoma" panose="020B0604030504040204" pitchFamily="34" charset="0"/>
              </a:rPr>
              <a:t>         贝多芬</a:t>
            </a:r>
            <a:endParaRPr lang="zh-CN" altLang="en-US" sz="4000" b="1">
              <a:latin typeface="Tahoma" panose="020B0604030504040204" pitchFamily="34" charset="0"/>
            </a:endParaRPr>
          </a:p>
        </p:txBody>
      </p:sp>
      <p:sp>
        <p:nvSpPr>
          <p:cNvPr id="10256" name="Text Box 16"/>
          <p:cNvSpPr txBox="1">
            <a:spLocks noChangeArrowheads="1"/>
          </p:cNvSpPr>
          <p:nvPr/>
        </p:nvSpPr>
        <p:spPr bwMode="auto">
          <a:xfrm>
            <a:off x="250825" y="5949950"/>
            <a:ext cx="8893175" cy="7016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楷体_GB2312" pitchFamily="49" charset="-122"/>
              </a:rPr>
              <a:t>我要扼住命运的咽喉！</a:t>
            </a:r>
            <a:r>
              <a:rPr lang="zh-CN" altLang="en-US" sz="28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</a:rPr>
              <a:t>     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——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贝多芬</a:t>
            </a:r>
            <a:endParaRPr lang="zh-CN" altLang="en-US" sz="36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5" name="Picture 5" descr="1-10122920304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62" name="Picture 2" descr="2006081416242226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9720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563" name="Rectangle 3"/>
          <p:cNvSpPr>
            <a:spLocks noChangeArrowheads="1"/>
          </p:cNvSpPr>
          <p:nvPr/>
        </p:nvSpPr>
        <p:spPr bwMode="auto">
          <a:xfrm>
            <a:off x="4500563" y="836613"/>
            <a:ext cx="3960812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zh-CN" sz="4400" b="1">
                <a:solidFill>
                  <a:schemeClr val="tx2"/>
                </a:solidFill>
              </a:rPr>
              <a:t>       </a:t>
            </a:r>
            <a:r>
              <a:rPr lang="zh-CN" altLang="en-US" sz="4400" b="1">
                <a:solidFill>
                  <a:schemeClr val="tx2"/>
                </a:solidFill>
              </a:rPr>
              <a:t>海伦</a:t>
            </a:r>
            <a:r>
              <a:rPr lang="en-US" altLang="zh-CN" sz="4400" b="1">
                <a:solidFill>
                  <a:schemeClr val="tx2"/>
                </a:solidFill>
              </a:rPr>
              <a:t>·</a:t>
            </a:r>
            <a:r>
              <a:rPr lang="zh-CN" altLang="en-US" sz="4400" b="1">
                <a:solidFill>
                  <a:schemeClr val="tx2"/>
                </a:solidFill>
              </a:rPr>
              <a:t>凯勒</a:t>
            </a:r>
            <a:endParaRPr lang="zh-CN" altLang="en-US" sz="4400" b="1">
              <a:solidFill>
                <a:schemeClr val="tx2"/>
              </a:solidFill>
            </a:endParaRPr>
          </a:p>
        </p:txBody>
      </p:sp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4932363" y="1773238"/>
            <a:ext cx="3960812" cy="468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n-US" altLang="zh-CN" sz="4000" b="1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世上除了用</a:t>
            </a:r>
            <a:r>
              <a:rPr lang="zh-CN" altLang="en-US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眼睛</a:t>
            </a: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看世界，还有一种内在的视觉</a:t>
            </a:r>
            <a:r>
              <a:rPr lang="en-US" altLang="zh-CN" sz="4000" b="1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那可能是更真实的，那就是 </a:t>
            </a:r>
            <a:r>
              <a:rPr lang="zh-CN" altLang="en-US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用心</a:t>
            </a: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去看这个世界</a:t>
            </a:r>
            <a:r>
              <a:rPr lang="zh-CN" altLang="en-US" sz="4000">
                <a:solidFill>
                  <a:schemeClr val="tx2"/>
                </a:solidFill>
              </a:rPr>
              <a:t>。</a:t>
            </a:r>
            <a:endParaRPr lang="zh-CN" altLang="en-US" sz="400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8" name="Picture 6" descr="1-10122920304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14" name="Picture 2" descr="W0200809113558994300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1788" y="0"/>
            <a:ext cx="45339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515" name="Text Box 3"/>
          <p:cNvSpPr txBox="1">
            <a:spLocks noChangeArrowheads="1"/>
          </p:cNvSpPr>
          <p:nvPr/>
        </p:nvSpPr>
        <p:spPr bwMode="auto">
          <a:xfrm>
            <a:off x="395288" y="4941888"/>
            <a:ext cx="347821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hlinkClick r:id="rId3" action="ppaction://hlinkfile"/>
              </a:rPr>
              <a:t>Every one is NO.1</a:t>
            </a:r>
            <a:endParaRPr lang="en-US" altLang="zh-CN" sz="3200"/>
          </a:p>
        </p:txBody>
      </p:sp>
      <p:sp>
        <p:nvSpPr>
          <p:cNvPr id="64516" name="Text Box 4"/>
          <p:cNvSpPr txBox="1">
            <a:spLocks noChangeArrowheads="1"/>
          </p:cNvSpPr>
          <p:nvPr/>
        </p:nvSpPr>
        <p:spPr bwMode="auto">
          <a:xfrm>
            <a:off x="365125" y="101282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64517" name="Text Box 5"/>
          <p:cNvSpPr txBox="1">
            <a:spLocks noChangeArrowheads="1"/>
          </p:cNvSpPr>
          <p:nvPr/>
        </p:nvSpPr>
        <p:spPr bwMode="auto">
          <a:xfrm>
            <a:off x="152400" y="838200"/>
            <a:ext cx="3886200" cy="253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000" b="1"/>
              <a:t>        </a:t>
            </a:r>
            <a:r>
              <a:rPr lang="zh-CN" altLang="en-US" sz="4000" b="1"/>
              <a:t>谁都有生活的权利，谁都可以创造一个属于自己的缤纷世界。</a:t>
            </a:r>
            <a:endParaRPr lang="zh-CN" altLang="en-US" sz="40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5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9" name="Picture 13" descr="1-10122920304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250825" y="692150"/>
            <a:ext cx="8893175" cy="360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</a:rPr>
              <a:t>课堂小练习：填几组反义词</a:t>
            </a:r>
            <a:endParaRPr lang="zh-CN" altLang="en-US" sz="3200" b="1" dirty="0">
              <a:solidFill>
                <a:srgbClr val="0000FF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FF"/>
                </a:solidFill>
              </a:rPr>
              <a:t>无论是（      ）的人，还是（      ）的人，无论是（      ）的人，还是（      ）的人，无论是（      ）的人，还是（      ）的人，谁都有生活的权利，谁都可以创造一个属于自己缤纷的世界。</a:t>
            </a:r>
            <a:endParaRPr lang="zh-CN" altLang="en-US" sz="3600" b="1" dirty="0">
              <a:solidFill>
                <a:srgbClr val="FF00FF"/>
              </a:solidFill>
            </a:endParaRPr>
          </a:p>
        </p:txBody>
      </p:sp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2124075" y="1484313"/>
            <a:ext cx="11525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/>
              <a:t>健全</a:t>
            </a:r>
            <a:endParaRPr lang="zh-CN" altLang="en-US" sz="2800"/>
          </a:p>
        </p:txBody>
      </p:sp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2051050" y="5589588"/>
            <a:ext cx="11525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34823" name="Text Box 7"/>
          <p:cNvSpPr txBox="1">
            <a:spLocks noChangeArrowheads="1"/>
          </p:cNvSpPr>
          <p:nvPr/>
        </p:nvSpPr>
        <p:spPr bwMode="auto">
          <a:xfrm>
            <a:off x="6084888" y="1412875"/>
            <a:ext cx="10795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/>
              <a:t>残疾</a:t>
            </a:r>
            <a:endParaRPr lang="zh-CN" altLang="en-US" sz="2800"/>
          </a:p>
        </p:txBody>
      </p:sp>
      <p:sp>
        <p:nvSpPr>
          <p:cNvPr id="34824" name="Text Box 8"/>
          <p:cNvSpPr txBox="1">
            <a:spLocks noChangeArrowheads="1"/>
          </p:cNvSpPr>
          <p:nvPr/>
        </p:nvSpPr>
        <p:spPr bwMode="auto">
          <a:xfrm>
            <a:off x="2124075" y="2060575"/>
            <a:ext cx="11509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/>
              <a:t>高贵</a:t>
            </a:r>
            <a:endParaRPr lang="zh-CN" altLang="en-US" sz="2800"/>
          </a:p>
        </p:txBody>
      </p:sp>
      <p:sp>
        <p:nvSpPr>
          <p:cNvPr id="34825" name="Text Box 9"/>
          <p:cNvSpPr txBox="1">
            <a:spLocks noChangeArrowheads="1"/>
          </p:cNvSpPr>
          <p:nvPr/>
        </p:nvSpPr>
        <p:spPr bwMode="auto">
          <a:xfrm>
            <a:off x="6084888" y="2060575"/>
            <a:ext cx="11525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/>
              <a:t>卑贱</a:t>
            </a:r>
            <a:endParaRPr lang="zh-CN" altLang="en-US" sz="2800"/>
          </a:p>
        </p:txBody>
      </p:sp>
      <p:sp>
        <p:nvSpPr>
          <p:cNvPr id="34826" name="Text Box 10"/>
          <p:cNvSpPr txBox="1">
            <a:spLocks noChangeArrowheads="1"/>
          </p:cNvSpPr>
          <p:nvPr/>
        </p:nvSpPr>
        <p:spPr bwMode="auto">
          <a:xfrm>
            <a:off x="2124075" y="2636838"/>
            <a:ext cx="11525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/>
              <a:t>富有</a:t>
            </a:r>
            <a:endParaRPr lang="zh-CN" altLang="en-US" sz="2800"/>
          </a:p>
        </p:txBody>
      </p:sp>
      <p:sp>
        <p:nvSpPr>
          <p:cNvPr id="34827" name="Text Box 11"/>
          <p:cNvSpPr txBox="1">
            <a:spLocks noChangeArrowheads="1"/>
          </p:cNvSpPr>
          <p:nvPr/>
        </p:nvSpPr>
        <p:spPr bwMode="auto">
          <a:xfrm>
            <a:off x="6084888" y="2636838"/>
            <a:ext cx="11525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/>
              <a:t>贫穷</a:t>
            </a:r>
            <a:endParaRPr lang="zh-CN" altLang="en-US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/>
      <p:bldP spid="34823" grpId="0"/>
      <p:bldP spid="34824" grpId="0"/>
      <p:bldP spid="34825" grpId="0"/>
      <p:bldP spid="34826" grpId="0"/>
      <p:bldP spid="3482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1026" descr="语文老师"/>
          <p:cNvPicPr>
            <a:picLocks noChangeAspect="1" noChangeArrowheads="1"/>
          </p:cNvPicPr>
          <p:nvPr>
            <p:ph type="body" idx="1"/>
          </p:nvPr>
        </p:nvPicPr>
        <p:blipFill>
          <a:blip r:embed="rId1">
            <a:lum bright="70000" contrast="-70000"/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5843" name="Text Box 1027"/>
          <p:cNvSpPr txBox="1">
            <a:spLocks noChangeArrowheads="1"/>
          </p:cNvSpPr>
          <p:nvPr/>
        </p:nvSpPr>
        <p:spPr bwMode="auto">
          <a:xfrm>
            <a:off x="323850" y="2133600"/>
            <a:ext cx="8642350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990099"/>
                </a:solidFill>
                <a:latin typeface="Tahoma" panose="020B0604030504040204" pitchFamily="34" charset="0"/>
              </a:rPr>
              <a:t>学习这篇课文时，你有什么收获？</a:t>
            </a:r>
            <a:endParaRPr lang="zh-CN" altLang="en-US" sz="4400" b="1">
              <a:solidFill>
                <a:srgbClr val="990099"/>
              </a:solidFill>
              <a:latin typeface="Tahoma" panose="020B0604030504040204" pitchFamily="34" charset="0"/>
            </a:endParaRPr>
          </a:p>
          <a:p>
            <a:r>
              <a:rPr lang="zh-CN" altLang="en-US" sz="4400" b="1">
                <a:solidFill>
                  <a:srgbClr val="990099"/>
                </a:solidFill>
                <a:latin typeface="Tahoma" panose="020B0604030504040204" pitchFamily="34" charset="0"/>
              </a:rPr>
              <a:t>你是用什么方法获得这些收获呢？</a:t>
            </a:r>
            <a:endParaRPr lang="zh-CN" altLang="en-US" sz="4400" b="1">
              <a:solidFill>
                <a:srgbClr val="990099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1026" descr="语文老师"/>
          <p:cNvPicPr>
            <a:picLocks noChangeAspect="1" noChangeArrowheads="1"/>
          </p:cNvPicPr>
          <p:nvPr/>
        </p:nvPicPr>
        <p:blipFill>
          <a:blip r:embed="rId1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7" name="Text Box 1027"/>
          <p:cNvSpPr txBox="1">
            <a:spLocks noChangeArrowheads="1"/>
          </p:cNvSpPr>
          <p:nvPr/>
        </p:nvSpPr>
        <p:spPr bwMode="auto">
          <a:xfrm>
            <a:off x="468313" y="0"/>
            <a:ext cx="8066087" cy="674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ctr">
              <a:lnSpc>
                <a:spcPct val="140000"/>
              </a:lnSpc>
              <a:spcBef>
                <a:spcPct val="50000"/>
              </a:spcBef>
            </a:pPr>
            <a:r>
              <a:rPr lang="zh-CN" altLang="en-US" sz="4000" dirty="0">
                <a:solidFill>
                  <a:srgbClr val="FF0000"/>
                </a:solidFill>
              </a:rPr>
              <a:t>理解句子含义的方法：</a:t>
            </a:r>
            <a:endParaRPr lang="zh-CN" altLang="en-US" sz="4000" dirty="0">
              <a:solidFill>
                <a:srgbClr val="FF0000"/>
              </a:solidFill>
            </a:endParaRPr>
          </a:p>
          <a:p>
            <a:pPr fontAlgn="ctr">
              <a:lnSpc>
                <a:spcPct val="140000"/>
              </a:lnSpc>
              <a:spcBef>
                <a:spcPct val="50000"/>
              </a:spcBef>
            </a:pPr>
            <a:r>
              <a:rPr lang="en-US" altLang="zh-CN" sz="4000" b="1" dirty="0"/>
              <a:t>1</a:t>
            </a:r>
            <a:r>
              <a:rPr lang="zh-CN" altLang="en-US" sz="4000" b="1" dirty="0"/>
              <a:t>、联系上下文。</a:t>
            </a:r>
            <a:endParaRPr lang="zh-CN" altLang="en-US" sz="4000" b="1" dirty="0"/>
          </a:p>
          <a:p>
            <a:pPr fontAlgn="ctr">
              <a:lnSpc>
                <a:spcPct val="140000"/>
              </a:lnSpc>
              <a:spcBef>
                <a:spcPct val="50000"/>
              </a:spcBef>
            </a:pPr>
            <a:r>
              <a:rPr lang="en-US" altLang="zh-CN" sz="4000" b="1" dirty="0"/>
              <a:t>2</a:t>
            </a:r>
            <a:r>
              <a:rPr lang="zh-CN" altLang="en-US" sz="4000" b="1" dirty="0"/>
              <a:t>、比较句子</a:t>
            </a:r>
            <a:endParaRPr lang="zh-CN" altLang="en-US" sz="4000" b="1" dirty="0"/>
          </a:p>
          <a:p>
            <a:pPr fontAlgn="ctr">
              <a:lnSpc>
                <a:spcPct val="140000"/>
              </a:lnSpc>
              <a:spcBef>
                <a:spcPct val="50000"/>
              </a:spcBef>
            </a:pPr>
            <a:r>
              <a:rPr lang="en-US" altLang="zh-CN" sz="4000" b="1" dirty="0"/>
              <a:t>3</a:t>
            </a:r>
            <a:r>
              <a:rPr lang="zh-CN" altLang="en-US" sz="4000" b="1" dirty="0"/>
              <a:t>、展开想象。</a:t>
            </a:r>
            <a:endParaRPr lang="zh-CN" altLang="en-US" sz="4000" b="1" dirty="0"/>
          </a:p>
          <a:p>
            <a:pPr fontAlgn="ctr">
              <a:lnSpc>
                <a:spcPct val="140000"/>
              </a:lnSpc>
              <a:spcBef>
                <a:spcPct val="50000"/>
              </a:spcBef>
            </a:pPr>
            <a:r>
              <a:rPr lang="en-US" altLang="zh-CN" sz="4000" b="1" dirty="0"/>
              <a:t>4</a:t>
            </a:r>
            <a:r>
              <a:rPr lang="zh-CN" altLang="en-US" sz="4000" b="1" dirty="0"/>
              <a:t>、抓重点词句。</a:t>
            </a:r>
            <a:endParaRPr lang="zh-CN" altLang="en-US" sz="4000" b="1" dirty="0"/>
          </a:p>
          <a:p>
            <a:pPr fontAlgn="ctr">
              <a:lnSpc>
                <a:spcPct val="140000"/>
              </a:lnSpc>
              <a:spcBef>
                <a:spcPct val="50000"/>
              </a:spcBef>
            </a:pPr>
            <a:r>
              <a:rPr lang="en-US" altLang="zh-CN" sz="4000" b="1" dirty="0"/>
              <a:t>5</a:t>
            </a:r>
            <a:r>
              <a:rPr lang="zh-CN" altLang="en-US" sz="4000" b="1" dirty="0"/>
              <a:t>、结合生活实际。</a:t>
            </a:r>
            <a:endParaRPr lang="zh-CN" altLang="en-US" sz="40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38915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38916" name="Picture 1028" descr="a44bf401de8c92c0277fb51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917" name="Rectangle 1029"/>
          <p:cNvSpPr>
            <a:spLocks noChangeArrowheads="1"/>
          </p:cNvSpPr>
          <p:nvPr/>
        </p:nvSpPr>
        <p:spPr bwMode="auto">
          <a:xfrm>
            <a:off x="179388" y="1916113"/>
            <a:ext cx="7921625" cy="228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CC0066"/>
                </a:solidFill>
                <a:latin typeface="Tahoma" panose="020B0604030504040204" pitchFamily="34" charset="0"/>
              </a:rPr>
              <a:t>       </a:t>
            </a:r>
            <a:r>
              <a:rPr lang="zh-CN" altLang="en-US" sz="4800" b="1">
                <a:solidFill>
                  <a:srgbClr val="CC0066"/>
                </a:solidFill>
                <a:latin typeface="Tahoma" panose="020B0604030504040204" pitchFamily="34" charset="0"/>
              </a:rPr>
              <a:t>谁都有生活的权利，谁都可以创造一个属于自已的缤纷世界。</a:t>
            </a:r>
            <a:endParaRPr lang="zh-CN" altLang="en-US" sz="4800" b="1">
              <a:solidFill>
                <a:srgbClr val="CC0066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39939" name="Picture 3" descr="e83e347d-448c-42e2-a344-2928ed0f08d2"/>
          <p:cNvPicPr>
            <a:picLocks noChangeAspect="1" noChangeArrowheads="1"/>
          </p:cNvPicPr>
          <p:nvPr>
            <p:ph type="body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9144000" cy="68595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539750" y="1341438"/>
            <a:ext cx="8172450" cy="314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rgbClr val="0000CC"/>
                </a:solidFill>
              </a:rPr>
              <a:t>作业</a:t>
            </a:r>
            <a:r>
              <a:rPr lang="en-US" altLang="zh-CN" sz="4000" b="1" dirty="0">
                <a:solidFill>
                  <a:srgbClr val="0000CC"/>
                </a:solidFill>
              </a:rPr>
              <a:t>:</a:t>
            </a:r>
            <a:endParaRPr lang="en-US" altLang="zh-CN" sz="4000" b="1" dirty="0">
              <a:solidFill>
                <a:srgbClr val="0000CC"/>
              </a:solidFill>
            </a:endParaRPr>
          </a:p>
          <a:p>
            <a:r>
              <a:rPr lang="en-US" altLang="zh-CN" sz="4000" b="1" dirty="0">
                <a:solidFill>
                  <a:srgbClr val="0000CC"/>
                </a:solidFill>
              </a:rPr>
              <a:t>1</a:t>
            </a:r>
            <a:r>
              <a:rPr lang="zh-CN" altLang="en-US" sz="4000" b="1" dirty="0">
                <a:solidFill>
                  <a:srgbClr val="0000CC"/>
                </a:solidFill>
              </a:rPr>
              <a:t>、阅读课外链接，收集有关海伦凯  勒的故事。</a:t>
            </a:r>
            <a:endParaRPr lang="zh-CN" altLang="en-US" sz="4000" b="1" dirty="0">
              <a:solidFill>
                <a:srgbClr val="0000CC"/>
              </a:solidFill>
            </a:endParaRPr>
          </a:p>
          <a:p>
            <a:r>
              <a:rPr lang="en-US" altLang="zh-CN" sz="4000" b="1" dirty="0">
                <a:solidFill>
                  <a:srgbClr val="0000CC"/>
                </a:solidFill>
              </a:rPr>
              <a:t>2</a:t>
            </a:r>
            <a:r>
              <a:rPr lang="zh-CN" altLang="en-US" sz="4000" b="1" dirty="0">
                <a:solidFill>
                  <a:srgbClr val="0000CC"/>
                </a:solidFill>
              </a:rPr>
              <a:t>、把搜集到的资料整理整理，办</a:t>
            </a:r>
            <a:endParaRPr lang="zh-CN" altLang="en-US" sz="4000" b="1" dirty="0">
              <a:solidFill>
                <a:srgbClr val="0000CC"/>
              </a:solidFill>
            </a:endParaRPr>
          </a:p>
          <a:p>
            <a:r>
              <a:rPr lang="zh-CN" altLang="en-US" sz="4000" b="1" dirty="0">
                <a:solidFill>
                  <a:srgbClr val="0000CC"/>
                </a:solidFill>
              </a:rPr>
              <a:t>      一期“热爱生命” 的小报。</a:t>
            </a:r>
            <a:endParaRPr lang="zh-CN" altLang="en-US" sz="4000" b="1" dirty="0">
              <a:solidFill>
                <a:srgbClr val="0000CC"/>
              </a:solidFill>
            </a:endParaRPr>
          </a:p>
        </p:txBody>
      </p:sp>
      <p:sp>
        <p:nvSpPr>
          <p:cNvPr id="39941" name="Text Box 5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7072313" y="5883275"/>
            <a:ext cx="1028700" cy="528638"/>
          </a:xfrm>
          <a:prstGeom prst="rect">
            <a:avLst/>
          </a:prstGeom>
          <a:solidFill>
            <a:schemeClr val="accent1"/>
          </a:solidFill>
          <a:ln w="9525">
            <a:solidFill>
              <a:srgbClr val="FF00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tx2"/>
                </a:solidFill>
                <a:latin typeface="Comic Sans MS" panose="030F0702030302020204" pitchFamily="66" charset="0"/>
              </a:rPr>
              <a:t>返回</a:t>
            </a:r>
            <a:endParaRPr lang="zh-CN" altLang="en-US" sz="2800" b="1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4100" name="Picture 4" descr="H00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2006083011201851294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 descr="MCj03469090000[1]">
            <a:hlinkClick r:id="rId1" tooltip="返回" action="ppaction://hlinksldjump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740650" y="5949950"/>
            <a:ext cx="411163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019" name="Picture 3" descr="MCj03469090000[1]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8101013" y="5949950"/>
            <a:ext cx="381000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020" name="AutoShape 15"/>
          <p:cNvSpPr>
            <a:spLocks noChangeArrowheads="1"/>
          </p:cNvSpPr>
          <p:nvPr/>
        </p:nvSpPr>
        <p:spPr bwMode="auto">
          <a:xfrm>
            <a:off x="611188" y="549275"/>
            <a:ext cx="6746875" cy="4248150"/>
          </a:xfrm>
          <a:prstGeom prst="cloudCallout">
            <a:avLst>
              <a:gd name="adj1" fmla="val -32398"/>
              <a:gd name="adj2" fmla="val 51532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 algn="ctr"/>
            <a:endParaRPr lang="zh-CN" altLang="zh-CN"/>
          </a:p>
        </p:txBody>
      </p:sp>
      <p:grpSp>
        <p:nvGrpSpPr>
          <p:cNvPr id="86021" name="Group 17"/>
          <p:cNvGrpSpPr/>
          <p:nvPr/>
        </p:nvGrpSpPr>
        <p:grpSpPr bwMode="auto">
          <a:xfrm>
            <a:off x="1692275" y="5013325"/>
            <a:ext cx="2232025" cy="1152525"/>
            <a:chOff x="2472" y="2160"/>
            <a:chExt cx="1634" cy="1055"/>
          </a:xfrm>
        </p:grpSpPr>
        <p:sp>
          <p:nvSpPr>
            <p:cNvPr id="86022" name="Freeform 18"/>
            <p:cNvSpPr/>
            <p:nvPr/>
          </p:nvSpPr>
          <p:spPr bwMode="auto">
            <a:xfrm>
              <a:off x="2942" y="2703"/>
              <a:ext cx="208" cy="285"/>
            </a:xfrm>
            <a:custGeom>
              <a:avLst/>
              <a:gdLst>
                <a:gd name="T0" fmla="*/ 387 w 1875"/>
                <a:gd name="T1" fmla="*/ 0 h 2569"/>
                <a:gd name="T2" fmla="*/ 398 w 1875"/>
                <a:gd name="T3" fmla="*/ 1 h 2569"/>
                <a:gd name="T4" fmla="*/ 429 w 1875"/>
                <a:gd name="T5" fmla="*/ 4 h 2569"/>
                <a:gd name="T6" fmla="*/ 452 w 1875"/>
                <a:gd name="T7" fmla="*/ 9 h 2569"/>
                <a:gd name="T8" fmla="*/ 479 w 1875"/>
                <a:gd name="T9" fmla="*/ 15 h 2569"/>
                <a:gd name="T10" fmla="*/ 510 w 1875"/>
                <a:gd name="T11" fmla="*/ 25 h 2569"/>
                <a:gd name="T12" fmla="*/ 545 w 1875"/>
                <a:gd name="T13" fmla="*/ 38 h 2569"/>
                <a:gd name="T14" fmla="*/ 583 w 1875"/>
                <a:gd name="T15" fmla="*/ 54 h 2569"/>
                <a:gd name="T16" fmla="*/ 625 w 1875"/>
                <a:gd name="T17" fmla="*/ 74 h 2569"/>
                <a:gd name="T18" fmla="*/ 670 w 1875"/>
                <a:gd name="T19" fmla="*/ 100 h 2569"/>
                <a:gd name="T20" fmla="*/ 718 w 1875"/>
                <a:gd name="T21" fmla="*/ 130 h 2569"/>
                <a:gd name="T22" fmla="*/ 768 w 1875"/>
                <a:gd name="T23" fmla="*/ 166 h 2569"/>
                <a:gd name="T24" fmla="*/ 821 w 1875"/>
                <a:gd name="T25" fmla="*/ 209 h 2569"/>
                <a:gd name="T26" fmla="*/ 876 w 1875"/>
                <a:gd name="T27" fmla="*/ 257 h 2569"/>
                <a:gd name="T28" fmla="*/ 933 w 1875"/>
                <a:gd name="T29" fmla="*/ 314 h 2569"/>
                <a:gd name="T30" fmla="*/ 991 w 1875"/>
                <a:gd name="T31" fmla="*/ 378 h 2569"/>
                <a:gd name="T32" fmla="*/ 1050 w 1875"/>
                <a:gd name="T33" fmla="*/ 449 h 2569"/>
                <a:gd name="T34" fmla="*/ 1110 w 1875"/>
                <a:gd name="T35" fmla="*/ 529 h 2569"/>
                <a:gd name="T36" fmla="*/ 1172 w 1875"/>
                <a:gd name="T37" fmla="*/ 619 h 2569"/>
                <a:gd name="T38" fmla="*/ 1233 w 1875"/>
                <a:gd name="T39" fmla="*/ 717 h 2569"/>
                <a:gd name="T40" fmla="*/ 1295 w 1875"/>
                <a:gd name="T41" fmla="*/ 826 h 2569"/>
                <a:gd name="T42" fmla="*/ 1357 w 1875"/>
                <a:gd name="T43" fmla="*/ 945 h 2569"/>
                <a:gd name="T44" fmla="*/ 1419 w 1875"/>
                <a:gd name="T45" fmla="*/ 1075 h 2569"/>
                <a:gd name="T46" fmla="*/ 1480 w 1875"/>
                <a:gd name="T47" fmla="*/ 1216 h 2569"/>
                <a:gd name="T48" fmla="*/ 1541 w 1875"/>
                <a:gd name="T49" fmla="*/ 1370 h 2569"/>
                <a:gd name="T50" fmla="*/ 1600 w 1875"/>
                <a:gd name="T51" fmla="*/ 1536 h 2569"/>
                <a:gd name="T52" fmla="*/ 1659 w 1875"/>
                <a:gd name="T53" fmla="*/ 1715 h 2569"/>
                <a:gd name="T54" fmla="*/ 1715 w 1875"/>
                <a:gd name="T55" fmla="*/ 1907 h 2569"/>
                <a:gd name="T56" fmla="*/ 1771 w 1875"/>
                <a:gd name="T57" fmla="*/ 2113 h 2569"/>
                <a:gd name="T58" fmla="*/ 1824 w 1875"/>
                <a:gd name="T59" fmla="*/ 2333 h 2569"/>
                <a:gd name="T60" fmla="*/ 1875 w 1875"/>
                <a:gd name="T61" fmla="*/ 2569 h 2569"/>
                <a:gd name="T62" fmla="*/ 815 w 1875"/>
                <a:gd name="T63" fmla="*/ 2569 h 2569"/>
                <a:gd name="T64" fmla="*/ 0 w 1875"/>
                <a:gd name="T65" fmla="*/ 266 h 2569"/>
                <a:gd name="T66" fmla="*/ 3 w 1875"/>
                <a:gd name="T67" fmla="*/ 254 h 2569"/>
                <a:gd name="T68" fmla="*/ 12 w 1875"/>
                <a:gd name="T69" fmla="*/ 224 h 2569"/>
                <a:gd name="T70" fmla="*/ 20 w 1875"/>
                <a:gd name="T71" fmla="*/ 204 h 2569"/>
                <a:gd name="T72" fmla="*/ 31 w 1875"/>
                <a:gd name="T73" fmla="*/ 181 h 2569"/>
                <a:gd name="T74" fmla="*/ 38 w 1875"/>
                <a:gd name="T75" fmla="*/ 169 h 2569"/>
                <a:gd name="T76" fmla="*/ 46 w 1875"/>
                <a:gd name="T77" fmla="*/ 157 h 2569"/>
                <a:gd name="T78" fmla="*/ 54 w 1875"/>
                <a:gd name="T79" fmla="*/ 145 h 2569"/>
                <a:gd name="T80" fmla="*/ 64 w 1875"/>
                <a:gd name="T81" fmla="*/ 133 h 2569"/>
                <a:gd name="T82" fmla="*/ 74 w 1875"/>
                <a:gd name="T83" fmla="*/ 120 h 2569"/>
                <a:gd name="T84" fmla="*/ 86 w 1875"/>
                <a:gd name="T85" fmla="*/ 108 h 2569"/>
                <a:gd name="T86" fmla="*/ 99 w 1875"/>
                <a:gd name="T87" fmla="*/ 96 h 2569"/>
                <a:gd name="T88" fmla="*/ 113 w 1875"/>
                <a:gd name="T89" fmla="*/ 84 h 2569"/>
                <a:gd name="T90" fmla="*/ 128 w 1875"/>
                <a:gd name="T91" fmla="*/ 73 h 2569"/>
                <a:gd name="T92" fmla="*/ 144 w 1875"/>
                <a:gd name="T93" fmla="*/ 62 h 2569"/>
                <a:gd name="T94" fmla="*/ 162 w 1875"/>
                <a:gd name="T95" fmla="*/ 51 h 2569"/>
                <a:gd name="T96" fmla="*/ 181 w 1875"/>
                <a:gd name="T97" fmla="*/ 42 h 2569"/>
                <a:gd name="T98" fmla="*/ 201 w 1875"/>
                <a:gd name="T99" fmla="*/ 33 h 2569"/>
                <a:gd name="T100" fmla="*/ 223 w 1875"/>
                <a:gd name="T101" fmla="*/ 25 h 2569"/>
                <a:gd name="T102" fmla="*/ 246 w 1875"/>
                <a:gd name="T103" fmla="*/ 18 h 2569"/>
                <a:gd name="T104" fmla="*/ 271 w 1875"/>
                <a:gd name="T105" fmla="*/ 12 h 2569"/>
                <a:gd name="T106" fmla="*/ 298 w 1875"/>
                <a:gd name="T107" fmla="*/ 7 h 2569"/>
                <a:gd name="T108" fmla="*/ 326 w 1875"/>
                <a:gd name="T109" fmla="*/ 3 h 2569"/>
                <a:gd name="T110" fmla="*/ 356 w 1875"/>
                <a:gd name="T111" fmla="*/ 1 h 2569"/>
                <a:gd name="T112" fmla="*/ 387 w 1875"/>
                <a:gd name="T113" fmla="*/ 0 h 256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875"/>
                <a:gd name="T172" fmla="*/ 0 h 2569"/>
                <a:gd name="T173" fmla="*/ 1875 w 1875"/>
                <a:gd name="T174" fmla="*/ 2569 h 256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875" h="2569">
                  <a:moveTo>
                    <a:pt x="387" y="0"/>
                  </a:moveTo>
                  <a:lnTo>
                    <a:pt x="398" y="1"/>
                  </a:lnTo>
                  <a:lnTo>
                    <a:pt x="429" y="4"/>
                  </a:lnTo>
                  <a:lnTo>
                    <a:pt x="452" y="9"/>
                  </a:lnTo>
                  <a:lnTo>
                    <a:pt x="479" y="15"/>
                  </a:lnTo>
                  <a:lnTo>
                    <a:pt x="510" y="25"/>
                  </a:lnTo>
                  <a:lnTo>
                    <a:pt x="545" y="38"/>
                  </a:lnTo>
                  <a:lnTo>
                    <a:pt x="583" y="54"/>
                  </a:lnTo>
                  <a:lnTo>
                    <a:pt x="625" y="74"/>
                  </a:lnTo>
                  <a:lnTo>
                    <a:pt x="670" y="100"/>
                  </a:lnTo>
                  <a:lnTo>
                    <a:pt x="718" y="130"/>
                  </a:lnTo>
                  <a:lnTo>
                    <a:pt x="768" y="166"/>
                  </a:lnTo>
                  <a:lnTo>
                    <a:pt x="821" y="209"/>
                  </a:lnTo>
                  <a:lnTo>
                    <a:pt x="876" y="257"/>
                  </a:lnTo>
                  <a:lnTo>
                    <a:pt x="933" y="314"/>
                  </a:lnTo>
                  <a:lnTo>
                    <a:pt x="991" y="378"/>
                  </a:lnTo>
                  <a:lnTo>
                    <a:pt x="1050" y="449"/>
                  </a:lnTo>
                  <a:lnTo>
                    <a:pt x="1110" y="529"/>
                  </a:lnTo>
                  <a:lnTo>
                    <a:pt x="1172" y="619"/>
                  </a:lnTo>
                  <a:lnTo>
                    <a:pt x="1233" y="717"/>
                  </a:lnTo>
                  <a:lnTo>
                    <a:pt x="1295" y="826"/>
                  </a:lnTo>
                  <a:lnTo>
                    <a:pt x="1357" y="945"/>
                  </a:lnTo>
                  <a:lnTo>
                    <a:pt x="1419" y="1075"/>
                  </a:lnTo>
                  <a:lnTo>
                    <a:pt x="1480" y="1216"/>
                  </a:lnTo>
                  <a:lnTo>
                    <a:pt x="1541" y="1370"/>
                  </a:lnTo>
                  <a:lnTo>
                    <a:pt x="1600" y="1536"/>
                  </a:lnTo>
                  <a:lnTo>
                    <a:pt x="1659" y="1715"/>
                  </a:lnTo>
                  <a:lnTo>
                    <a:pt x="1715" y="1907"/>
                  </a:lnTo>
                  <a:lnTo>
                    <a:pt x="1771" y="2113"/>
                  </a:lnTo>
                  <a:lnTo>
                    <a:pt x="1824" y="2333"/>
                  </a:lnTo>
                  <a:lnTo>
                    <a:pt x="1875" y="2569"/>
                  </a:lnTo>
                  <a:lnTo>
                    <a:pt x="815" y="2569"/>
                  </a:lnTo>
                  <a:lnTo>
                    <a:pt x="0" y="266"/>
                  </a:lnTo>
                  <a:lnTo>
                    <a:pt x="3" y="254"/>
                  </a:lnTo>
                  <a:lnTo>
                    <a:pt x="12" y="224"/>
                  </a:lnTo>
                  <a:lnTo>
                    <a:pt x="20" y="204"/>
                  </a:lnTo>
                  <a:lnTo>
                    <a:pt x="31" y="181"/>
                  </a:lnTo>
                  <a:lnTo>
                    <a:pt x="38" y="169"/>
                  </a:lnTo>
                  <a:lnTo>
                    <a:pt x="46" y="157"/>
                  </a:lnTo>
                  <a:lnTo>
                    <a:pt x="54" y="145"/>
                  </a:lnTo>
                  <a:lnTo>
                    <a:pt x="64" y="133"/>
                  </a:lnTo>
                  <a:lnTo>
                    <a:pt x="74" y="120"/>
                  </a:lnTo>
                  <a:lnTo>
                    <a:pt x="86" y="108"/>
                  </a:lnTo>
                  <a:lnTo>
                    <a:pt x="99" y="96"/>
                  </a:lnTo>
                  <a:lnTo>
                    <a:pt x="113" y="84"/>
                  </a:lnTo>
                  <a:lnTo>
                    <a:pt x="128" y="73"/>
                  </a:lnTo>
                  <a:lnTo>
                    <a:pt x="144" y="62"/>
                  </a:lnTo>
                  <a:lnTo>
                    <a:pt x="162" y="51"/>
                  </a:lnTo>
                  <a:lnTo>
                    <a:pt x="181" y="42"/>
                  </a:lnTo>
                  <a:lnTo>
                    <a:pt x="201" y="33"/>
                  </a:lnTo>
                  <a:lnTo>
                    <a:pt x="223" y="25"/>
                  </a:lnTo>
                  <a:lnTo>
                    <a:pt x="246" y="18"/>
                  </a:lnTo>
                  <a:lnTo>
                    <a:pt x="271" y="12"/>
                  </a:lnTo>
                  <a:lnTo>
                    <a:pt x="298" y="7"/>
                  </a:lnTo>
                  <a:lnTo>
                    <a:pt x="326" y="3"/>
                  </a:lnTo>
                  <a:lnTo>
                    <a:pt x="356" y="1"/>
                  </a:lnTo>
                  <a:lnTo>
                    <a:pt x="387" y="0"/>
                  </a:lnTo>
                  <a:close/>
                </a:path>
              </a:pathLst>
            </a:custGeom>
            <a:solidFill>
              <a:srgbClr val="FF4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86023" name="Freeform 19"/>
            <p:cNvSpPr/>
            <p:nvPr/>
          </p:nvSpPr>
          <p:spPr bwMode="auto">
            <a:xfrm>
              <a:off x="2615" y="2680"/>
              <a:ext cx="449" cy="478"/>
            </a:xfrm>
            <a:custGeom>
              <a:avLst/>
              <a:gdLst>
                <a:gd name="T0" fmla="*/ 1554 w 4045"/>
                <a:gd name="T1" fmla="*/ 28 h 4303"/>
                <a:gd name="T2" fmla="*/ 1464 w 4045"/>
                <a:gd name="T3" fmla="*/ 33 h 4303"/>
                <a:gd name="T4" fmla="*/ 1376 w 4045"/>
                <a:gd name="T5" fmla="*/ 35 h 4303"/>
                <a:gd name="T6" fmla="*/ 1289 w 4045"/>
                <a:gd name="T7" fmla="*/ 34 h 4303"/>
                <a:gd name="T8" fmla="*/ 1162 w 4045"/>
                <a:gd name="T9" fmla="*/ 29 h 4303"/>
                <a:gd name="T10" fmla="*/ 998 w 4045"/>
                <a:gd name="T11" fmla="*/ 24 h 4303"/>
                <a:gd name="T12" fmla="*/ 879 w 4045"/>
                <a:gd name="T13" fmla="*/ 25 h 4303"/>
                <a:gd name="T14" fmla="*/ 802 w 4045"/>
                <a:gd name="T15" fmla="*/ 30 h 4303"/>
                <a:gd name="T16" fmla="*/ 728 w 4045"/>
                <a:gd name="T17" fmla="*/ 39 h 4303"/>
                <a:gd name="T18" fmla="*/ 655 w 4045"/>
                <a:gd name="T19" fmla="*/ 55 h 4303"/>
                <a:gd name="T20" fmla="*/ 585 w 4045"/>
                <a:gd name="T21" fmla="*/ 77 h 4303"/>
                <a:gd name="T22" fmla="*/ 517 w 4045"/>
                <a:gd name="T23" fmla="*/ 108 h 4303"/>
                <a:gd name="T24" fmla="*/ 451 w 4045"/>
                <a:gd name="T25" fmla="*/ 148 h 4303"/>
                <a:gd name="T26" fmla="*/ 387 w 4045"/>
                <a:gd name="T27" fmla="*/ 197 h 4303"/>
                <a:gd name="T28" fmla="*/ 327 w 4045"/>
                <a:gd name="T29" fmla="*/ 265 h 4303"/>
                <a:gd name="T30" fmla="*/ 270 w 4045"/>
                <a:gd name="T31" fmla="*/ 388 h 4303"/>
                <a:gd name="T32" fmla="*/ 219 w 4045"/>
                <a:gd name="T33" fmla="*/ 566 h 4303"/>
                <a:gd name="T34" fmla="*/ 173 w 4045"/>
                <a:gd name="T35" fmla="*/ 789 h 4303"/>
                <a:gd name="T36" fmla="*/ 132 w 4045"/>
                <a:gd name="T37" fmla="*/ 1051 h 4303"/>
                <a:gd name="T38" fmla="*/ 96 w 4045"/>
                <a:gd name="T39" fmla="*/ 1343 h 4303"/>
                <a:gd name="T40" fmla="*/ 66 w 4045"/>
                <a:gd name="T41" fmla="*/ 1659 h 4303"/>
                <a:gd name="T42" fmla="*/ 41 w 4045"/>
                <a:gd name="T43" fmla="*/ 1989 h 4303"/>
                <a:gd name="T44" fmla="*/ 22 w 4045"/>
                <a:gd name="T45" fmla="*/ 2327 h 4303"/>
                <a:gd name="T46" fmla="*/ 9 w 4045"/>
                <a:gd name="T47" fmla="*/ 2664 h 4303"/>
                <a:gd name="T48" fmla="*/ 1 w 4045"/>
                <a:gd name="T49" fmla="*/ 2994 h 4303"/>
                <a:gd name="T50" fmla="*/ 0 w 4045"/>
                <a:gd name="T51" fmla="*/ 3306 h 4303"/>
                <a:gd name="T52" fmla="*/ 5 w 4045"/>
                <a:gd name="T53" fmla="*/ 3594 h 4303"/>
                <a:gd name="T54" fmla="*/ 16 w 4045"/>
                <a:gd name="T55" fmla="*/ 3851 h 4303"/>
                <a:gd name="T56" fmla="*/ 33 w 4045"/>
                <a:gd name="T57" fmla="*/ 4069 h 4303"/>
                <a:gd name="T58" fmla="*/ 57 w 4045"/>
                <a:gd name="T59" fmla="*/ 4238 h 4303"/>
                <a:gd name="T60" fmla="*/ 4045 w 4045"/>
                <a:gd name="T61" fmla="*/ 3487 h 4303"/>
                <a:gd name="T62" fmla="*/ 3084 w 4045"/>
                <a:gd name="T63" fmla="*/ 40 h 4303"/>
                <a:gd name="T64" fmla="*/ 2880 w 4045"/>
                <a:gd name="T65" fmla="*/ 26 h 4303"/>
                <a:gd name="T66" fmla="*/ 2677 w 4045"/>
                <a:gd name="T67" fmla="*/ 15 h 4303"/>
                <a:gd name="T68" fmla="*/ 2442 w 4045"/>
                <a:gd name="T69" fmla="*/ 6 h 4303"/>
                <a:gd name="T70" fmla="*/ 2188 w 4045"/>
                <a:gd name="T71" fmla="*/ 1 h 4303"/>
                <a:gd name="T72" fmla="*/ 1999 w 4045"/>
                <a:gd name="T73" fmla="*/ 1 h 4303"/>
                <a:gd name="T74" fmla="*/ 1876 w 4045"/>
                <a:gd name="T75" fmla="*/ 4 h 4303"/>
                <a:gd name="T76" fmla="*/ 1760 w 4045"/>
                <a:gd name="T77" fmla="*/ 9 h 4303"/>
                <a:gd name="T78" fmla="*/ 1651 w 4045"/>
                <a:gd name="T79" fmla="*/ 18 h 4303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4045"/>
                <a:gd name="T121" fmla="*/ 0 h 4303"/>
                <a:gd name="T122" fmla="*/ 4045 w 4045"/>
                <a:gd name="T123" fmla="*/ 4303 h 4303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4045" h="4303">
                  <a:moveTo>
                    <a:pt x="1600" y="23"/>
                  </a:moveTo>
                  <a:lnTo>
                    <a:pt x="1554" y="28"/>
                  </a:lnTo>
                  <a:lnTo>
                    <a:pt x="1509" y="31"/>
                  </a:lnTo>
                  <a:lnTo>
                    <a:pt x="1464" y="33"/>
                  </a:lnTo>
                  <a:lnTo>
                    <a:pt x="1420" y="34"/>
                  </a:lnTo>
                  <a:lnTo>
                    <a:pt x="1376" y="35"/>
                  </a:lnTo>
                  <a:lnTo>
                    <a:pt x="1333" y="35"/>
                  </a:lnTo>
                  <a:lnTo>
                    <a:pt x="1289" y="34"/>
                  </a:lnTo>
                  <a:lnTo>
                    <a:pt x="1247" y="33"/>
                  </a:lnTo>
                  <a:lnTo>
                    <a:pt x="1162" y="29"/>
                  </a:lnTo>
                  <a:lnTo>
                    <a:pt x="1079" y="26"/>
                  </a:lnTo>
                  <a:lnTo>
                    <a:pt x="998" y="24"/>
                  </a:lnTo>
                  <a:lnTo>
                    <a:pt x="919" y="24"/>
                  </a:lnTo>
                  <a:lnTo>
                    <a:pt x="879" y="25"/>
                  </a:lnTo>
                  <a:lnTo>
                    <a:pt x="840" y="27"/>
                  </a:lnTo>
                  <a:lnTo>
                    <a:pt x="802" y="30"/>
                  </a:lnTo>
                  <a:lnTo>
                    <a:pt x="765" y="34"/>
                  </a:lnTo>
                  <a:lnTo>
                    <a:pt x="728" y="39"/>
                  </a:lnTo>
                  <a:lnTo>
                    <a:pt x="691" y="46"/>
                  </a:lnTo>
                  <a:lnTo>
                    <a:pt x="655" y="55"/>
                  </a:lnTo>
                  <a:lnTo>
                    <a:pt x="620" y="65"/>
                  </a:lnTo>
                  <a:lnTo>
                    <a:pt x="585" y="77"/>
                  </a:lnTo>
                  <a:lnTo>
                    <a:pt x="551" y="92"/>
                  </a:lnTo>
                  <a:lnTo>
                    <a:pt x="517" y="108"/>
                  </a:lnTo>
                  <a:lnTo>
                    <a:pt x="484" y="127"/>
                  </a:lnTo>
                  <a:lnTo>
                    <a:pt x="451" y="148"/>
                  </a:lnTo>
                  <a:lnTo>
                    <a:pt x="419" y="171"/>
                  </a:lnTo>
                  <a:lnTo>
                    <a:pt x="387" y="197"/>
                  </a:lnTo>
                  <a:lnTo>
                    <a:pt x="357" y="226"/>
                  </a:lnTo>
                  <a:lnTo>
                    <a:pt x="327" y="265"/>
                  </a:lnTo>
                  <a:lnTo>
                    <a:pt x="298" y="319"/>
                  </a:lnTo>
                  <a:lnTo>
                    <a:pt x="270" y="388"/>
                  </a:lnTo>
                  <a:lnTo>
                    <a:pt x="244" y="471"/>
                  </a:lnTo>
                  <a:lnTo>
                    <a:pt x="219" y="566"/>
                  </a:lnTo>
                  <a:lnTo>
                    <a:pt x="195" y="672"/>
                  </a:lnTo>
                  <a:lnTo>
                    <a:pt x="173" y="789"/>
                  </a:lnTo>
                  <a:lnTo>
                    <a:pt x="152" y="915"/>
                  </a:lnTo>
                  <a:lnTo>
                    <a:pt x="132" y="1051"/>
                  </a:lnTo>
                  <a:lnTo>
                    <a:pt x="113" y="1193"/>
                  </a:lnTo>
                  <a:lnTo>
                    <a:pt x="96" y="1343"/>
                  </a:lnTo>
                  <a:lnTo>
                    <a:pt x="80" y="1498"/>
                  </a:lnTo>
                  <a:lnTo>
                    <a:pt x="66" y="1659"/>
                  </a:lnTo>
                  <a:lnTo>
                    <a:pt x="53" y="1823"/>
                  </a:lnTo>
                  <a:lnTo>
                    <a:pt x="41" y="1989"/>
                  </a:lnTo>
                  <a:lnTo>
                    <a:pt x="31" y="2158"/>
                  </a:lnTo>
                  <a:lnTo>
                    <a:pt x="22" y="2327"/>
                  </a:lnTo>
                  <a:lnTo>
                    <a:pt x="15" y="2496"/>
                  </a:lnTo>
                  <a:lnTo>
                    <a:pt x="9" y="2664"/>
                  </a:lnTo>
                  <a:lnTo>
                    <a:pt x="4" y="2831"/>
                  </a:lnTo>
                  <a:lnTo>
                    <a:pt x="1" y="2994"/>
                  </a:lnTo>
                  <a:lnTo>
                    <a:pt x="0" y="3152"/>
                  </a:lnTo>
                  <a:lnTo>
                    <a:pt x="0" y="3306"/>
                  </a:lnTo>
                  <a:lnTo>
                    <a:pt x="2" y="3454"/>
                  </a:lnTo>
                  <a:lnTo>
                    <a:pt x="5" y="3594"/>
                  </a:lnTo>
                  <a:lnTo>
                    <a:pt x="10" y="3727"/>
                  </a:lnTo>
                  <a:lnTo>
                    <a:pt x="16" y="3851"/>
                  </a:lnTo>
                  <a:lnTo>
                    <a:pt x="24" y="3966"/>
                  </a:lnTo>
                  <a:lnTo>
                    <a:pt x="33" y="4069"/>
                  </a:lnTo>
                  <a:lnTo>
                    <a:pt x="44" y="4160"/>
                  </a:lnTo>
                  <a:lnTo>
                    <a:pt x="57" y="4238"/>
                  </a:lnTo>
                  <a:lnTo>
                    <a:pt x="72" y="4303"/>
                  </a:lnTo>
                  <a:lnTo>
                    <a:pt x="4045" y="3487"/>
                  </a:lnTo>
                  <a:lnTo>
                    <a:pt x="3128" y="43"/>
                  </a:lnTo>
                  <a:lnTo>
                    <a:pt x="3084" y="40"/>
                  </a:lnTo>
                  <a:lnTo>
                    <a:pt x="2963" y="32"/>
                  </a:lnTo>
                  <a:lnTo>
                    <a:pt x="2880" y="26"/>
                  </a:lnTo>
                  <a:lnTo>
                    <a:pt x="2784" y="21"/>
                  </a:lnTo>
                  <a:lnTo>
                    <a:pt x="2677" y="15"/>
                  </a:lnTo>
                  <a:lnTo>
                    <a:pt x="2563" y="10"/>
                  </a:lnTo>
                  <a:lnTo>
                    <a:pt x="2442" y="6"/>
                  </a:lnTo>
                  <a:lnTo>
                    <a:pt x="2315" y="3"/>
                  </a:lnTo>
                  <a:lnTo>
                    <a:pt x="2188" y="1"/>
                  </a:lnTo>
                  <a:lnTo>
                    <a:pt x="2062" y="0"/>
                  </a:lnTo>
                  <a:lnTo>
                    <a:pt x="1999" y="1"/>
                  </a:lnTo>
                  <a:lnTo>
                    <a:pt x="1937" y="2"/>
                  </a:lnTo>
                  <a:lnTo>
                    <a:pt x="1876" y="4"/>
                  </a:lnTo>
                  <a:lnTo>
                    <a:pt x="1817" y="6"/>
                  </a:lnTo>
                  <a:lnTo>
                    <a:pt x="1760" y="9"/>
                  </a:lnTo>
                  <a:lnTo>
                    <a:pt x="1704" y="13"/>
                  </a:lnTo>
                  <a:lnTo>
                    <a:pt x="1651" y="18"/>
                  </a:lnTo>
                  <a:lnTo>
                    <a:pt x="1600" y="23"/>
                  </a:lnTo>
                  <a:close/>
                </a:path>
              </a:pathLst>
            </a:custGeom>
            <a:solidFill>
              <a:srgbClr val="FFB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86024" name="Freeform 20"/>
            <p:cNvSpPr/>
            <p:nvPr/>
          </p:nvSpPr>
          <p:spPr bwMode="auto">
            <a:xfrm>
              <a:off x="2532" y="2553"/>
              <a:ext cx="91" cy="91"/>
            </a:xfrm>
            <a:custGeom>
              <a:avLst/>
              <a:gdLst>
                <a:gd name="T0" fmla="*/ 818 w 820"/>
                <a:gd name="T1" fmla="*/ 452 h 821"/>
                <a:gd name="T2" fmla="*/ 807 w 820"/>
                <a:gd name="T3" fmla="*/ 514 h 821"/>
                <a:gd name="T4" fmla="*/ 788 w 820"/>
                <a:gd name="T5" fmla="*/ 571 h 821"/>
                <a:gd name="T6" fmla="*/ 761 w 820"/>
                <a:gd name="T7" fmla="*/ 624 h 821"/>
                <a:gd name="T8" fmla="*/ 727 w 820"/>
                <a:gd name="T9" fmla="*/ 672 h 821"/>
                <a:gd name="T10" fmla="*/ 686 w 820"/>
                <a:gd name="T11" fmla="*/ 714 h 821"/>
                <a:gd name="T12" fmla="*/ 640 w 820"/>
                <a:gd name="T13" fmla="*/ 751 h 821"/>
                <a:gd name="T14" fmla="*/ 588 w 820"/>
                <a:gd name="T15" fmla="*/ 781 h 821"/>
                <a:gd name="T16" fmla="*/ 532 w 820"/>
                <a:gd name="T17" fmla="*/ 802 h 821"/>
                <a:gd name="T18" fmla="*/ 473 w 820"/>
                <a:gd name="T19" fmla="*/ 816 h 821"/>
                <a:gd name="T20" fmla="*/ 410 w 820"/>
                <a:gd name="T21" fmla="*/ 821 h 821"/>
                <a:gd name="T22" fmla="*/ 348 w 820"/>
                <a:gd name="T23" fmla="*/ 816 h 821"/>
                <a:gd name="T24" fmla="*/ 289 w 820"/>
                <a:gd name="T25" fmla="*/ 802 h 821"/>
                <a:gd name="T26" fmla="*/ 233 w 820"/>
                <a:gd name="T27" fmla="*/ 781 h 821"/>
                <a:gd name="T28" fmla="*/ 180 w 820"/>
                <a:gd name="T29" fmla="*/ 751 h 821"/>
                <a:gd name="T30" fmla="*/ 134 w 820"/>
                <a:gd name="T31" fmla="*/ 714 h 821"/>
                <a:gd name="T32" fmla="*/ 93 w 820"/>
                <a:gd name="T33" fmla="*/ 672 h 821"/>
                <a:gd name="T34" fmla="*/ 59 w 820"/>
                <a:gd name="T35" fmla="*/ 624 h 821"/>
                <a:gd name="T36" fmla="*/ 32 w 820"/>
                <a:gd name="T37" fmla="*/ 571 h 821"/>
                <a:gd name="T38" fmla="*/ 12 w 820"/>
                <a:gd name="T39" fmla="*/ 514 h 821"/>
                <a:gd name="T40" fmla="*/ 2 w 820"/>
                <a:gd name="T41" fmla="*/ 452 h 821"/>
                <a:gd name="T42" fmla="*/ 0 w 820"/>
                <a:gd name="T43" fmla="*/ 389 h 821"/>
                <a:gd name="T44" fmla="*/ 8 w 820"/>
                <a:gd name="T45" fmla="*/ 328 h 821"/>
                <a:gd name="T46" fmla="*/ 24 w 820"/>
                <a:gd name="T47" fmla="*/ 269 h 821"/>
                <a:gd name="T48" fmla="*/ 49 w 820"/>
                <a:gd name="T49" fmla="*/ 215 h 821"/>
                <a:gd name="T50" fmla="*/ 81 w 820"/>
                <a:gd name="T51" fmla="*/ 165 h 821"/>
                <a:gd name="T52" fmla="*/ 120 w 820"/>
                <a:gd name="T53" fmla="*/ 120 h 821"/>
                <a:gd name="T54" fmla="*/ 164 w 820"/>
                <a:gd name="T55" fmla="*/ 82 h 821"/>
                <a:gd name="T56" fmla="*/ 215 w 820"/>
                <a:gd name="T57" fmla="*/ 50 h 821"/>
                <a:gd name="T58" fmla="*/ 269 w 820"/>
                <a:gd name="T59" fmla="*/ 25 h 821"/>
                <a:gd name="T60" fmla="*/ 328 w 820"/>
                <a:gd name="T61" fmla="*/ 9 h 821"/>
                <a:gd name="T62" fmla="*/ 389 w 820"/>
                <a:gd name="T63" fmla="*/ 1 h 821"/>
                <a:gd name="T64" fmla="*/ 452 w 820"/>
                <a:gd name="T65" fmla="*/ 2 h 821"/>
                <a:gd name="T66" fmla="*/ 513 w 820"/>
                <a:gd name="T67" fmla="*/ 13 h 821"/>
                <a:gd name="T68" fmla="*/ 570 w 820"/>
                <a:gd name="T69" fmla="*/ 32 h 821"/>
                <a:gd name="T70" fmla="*/ 623 w 820"/>
                <a:gd name="T71" fmla="*/ 60 h 821"/>
                <a:gd name="T72" fmla="*/ 671 w 820"/>
                <a:gd name="T73" fmla="*/ 94 h 821"/>
                <a:gd name="T74" fmla="*/ 714 w 820"/>
                <a:gd name="T75" fmla="*/ 135 h 821"/>
                <a:gd name="T76" fmla="*/ 750 w 820"/>
                <a:gd name="T77" fmla="*/ 181 h 821"/>
                <a:gd name="T78" fmla="*/ 780 w 820"/>
                <a:gd name="T79" fmla="*/ 233 h 821"/>
                <a:gd name="T80" fmla="*/ 802 w 820"/>
                <a:gd name="T81" fmla="*/ 288 h 821"/>
                <a:gd name="T82" fmla="*/ 815 w 820"/>
                <a:gd name="T83" fmla="*/ 348 h 821"/>
                <a:gd name="T84" fmla="*/ 820 w 820"/>
                <a:gd name="T85" fmla="*/ 410 h 82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20"/>
                <a:gd name="T130" fmla="*/ 0 h 821"/>
                <a:gd name="T131" fmla="*/ 820 w 820"/>
                <a:gd name="T132" fmla="*/ 821 h 82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20" h="821">
                  <a:moveTo>
                    <a:pt x="820" y="410"/>
                  </a:moveTo>
                  <a:lnTo>
                    <a:pt x="820" y="431"/>
                  </a:lnTo>
                  <a:lnTo>
                    <a:pt x="818" y="452"/>
                  </a:lnTo>
                  <a:lnTo>
                    <a:pt x="815" y="474"/>
                  </a:lnTo>
                  <a:lnTo>
                    <a:pt x="812" y="494"/>
                  </a:lnTo>
                  <a:lnTo>
                    <a:pt x="807" y="514"/>
                  </a:lnTo>
                  <a:lnTo>
                    <a:pt x="802" y="533"/>
                  </a:lnTo>
                  <a:lnTo>
                    <a:pt x="795" y="552"/>
                  </a:lnTo>
                  <a:lnTo>
                    <a:pt x="788" y="571"/>
                  </a:lnTo>
                  <a:lnTo>
                    <a:pt x="780" y="589"/>
                  </a:lnTo>
                  <a:lnTo>
                    <a:pt x="771" y="606"/>
                  </a:lnTo>
                  <a:lnTo>
                    <a:pt x="761" y="624"/>
                  </a:lnTo>
                  <a:lnTo>
                    <a:pt x="750" y="640"/>
                  </a:lnTo>
                  <a:lnTo>
                    <a:pt x="739" y="656"/>
                  </a:lnTo>
                  <a:lnTo>
                    <a:pt x="727" y="672"/>
                  </a:lnTo>
                  <a:lnTo>
                    <a:pt x="714" y="687"/>
                  </a:lnTo>
                  <a:lnTo>
                    <a:pt x="700" y="701"/>
                  </a:lnTo>
                  <a:lnTo>
                    <a:pt x="686" y="714"/>
                  </a:lnTo>
                  <a:lnTo>
                    <a:pt x="671" y="727"/>
                  </a:lnTo>
                  <a:lnTo>
                    <a:pt x="656" y="739"/>
                  </a:lnTo>
                  <a:lnTo>
                    <a:pt x="640" y="751"/>
                  </a:lnTo>
                  <a:lnTo>
                    <a:pt x="623" y="762"/>
                  </a:lnTo>
                  <a:lnTo>
                    <a:pt x="606" y="771"/>
                  </a:lnTo>
                  <a:lnTo>
                    <a:pt x="588" y="781"/>
                  </a:lnTo>
                  <a:lnTo>
                    <a:pt x="570" y="789"/>
                  </a:lnTo>
                  <a:lnTo>
                    <a:pt x="551" y="796"/>
                  </a:lnTo>
                  <a:lnTo>
                    <a:pt x="532" y="802"/>
                  </a:lnTo>
                  <a:lnTo>
                    <a:pt x="513" y="808"/>
                  </a:lnTo>
                  <a:lnTo>
                    <a:pt x="493" y="813"/>
                  </a:lnTo>
                  <a:lnTo>
                    <a:pt x="473" y="816"/>
                  </a:lnTo>
                  <a:lnTo>
                    <a:pt x="452" y="819"/>
                  </a:lnTo>
                  <a:lnTo>
                    <a:pt x="431" y="820"/>
                  </a:lnTo>
                  <a:lnTo>
                    <a:pt x="410" y="821"/>
                  </a:lnTo>
                  <a:lnTo>
                    <a:pt x="389" y="820"/>
                  </a:lnTo>
                  <a:lnTo>
                    <a:pt x="369" y="819"/>
                  </a:lnTo>
                  <a:lnTo>
                    <a:pt x="348" y="816"/>
                  </a:lnTo>
                  <a:lnTo>
                    <a:pt x="328" y="813"/>
                  </a:lnTo>
                  <a:lnTo>
                    <a:pt x="308" y="808"/>
                  </a:lnTo>
                  <a:lnTo>
                    <a:pt x="289" y="802"/>
                  </a:lnTo>
                  <a:lnTo>
                    <a:pt x="269" y="796"/>
                  </a:lnTo>
                  <a:lnTo>
                    <a:pt x="251" y="789"/>
                  </a:lnTo>
                  <a:lnTo>
                    <a:pt x="233" y="781"/>
                  </a:lnTo>
                  <a:lnTo>
                    <a:pt x="215" y="771"/>
                  </a:lnTo>
                  <a:lnTo>
                    <a:pt x="198" y="762"/>
                  </a:lnTo>
                  <a:lnTo>
                    <a:pt x="180" y="751"/>
                  </a:lnTo>
                  <a:lnTo>
                    <a:pt x="164" y="739"/>
                  </a:lnTo>
                  <a:lnTo>
                    <a:pt x="149" y="727"/>
                  </a:lnTo>
                  <a:lnTo>
                    <a:pt x="134" y="714"/>
                  </a:lnTo>
                  <a:lnTo>
                    <a:pt x="120" y="701"/>
                  </a:lnTo>
                  <a:lnTo>
                    <a:pt x="106" y="687"/>
                  </a:lnTo>
                  <a:lnTo>
                    <a:pt x="93" y="672"/>
                  </a:lnTo>
                  <a:lnTo>
                    <a:pt x="81" y="656"/>
                  </a:lnTo>
                  <a:lnTo>
                    <a:pt x="69" y="640"/>
                  </a:lnTo>
                  <a:lnTo>
                    <a:pt x="59" y="624"/>
                  </a:lnTo>
                  <a:lnTo>
                    <a:pt x="49" y="606"/>
                  </a:lnTo>
                  <a:lnTo>
                    <a:pt x="40" y="589"/>
                  </a:lnTo>
                  <a:lnTo>
                    <a:pt x="32" y="571"/>
                  </a:lnTo>
                  <a:lnTo>
                    <a:pt x="24" y="552"/>
                  </a:lnTo>
                  <a:lnTo>
                    <a:pt x="18" y="533"/>
                  </a:lnTo>
                  <a:lnTo>
                    <a:pt x="12" y="514"/>
                  </a:lnTo>
                  <a:lnTo>
                    <a:pt x="8" y="494"/>
                  </a:lnTo>
                  <a:lnTo>
                    <a:pt x="4" y="474"/>
                  </a:lnTo>
                  <a:lnTo>
                    <a:pt x="2" y="452"/>
                  </a:lnTo>
                  <a:lnTo>
                    <a:pt x="0" y="431"/>
                  </a:lnTo>
                  <a:lnTo>
                    <a:pt x="0" y="410"/>
                  </a:lnTo>
                  <a:lnTo>
                    <a:pt x="0" y="389"/>
                  </a:lnTo>
                  <a:lnTo>
                    <a:pt x="2" y="368"/>
                  </a:lnTo>
                  <a:lnTo>
                    <a:pt x="4" y="348"/>
                  </a:lnTo>
                  <a:lnTo>
                    <a:pt x="8" y="328"/>
                  </a:lnTo>
                  <a:lnTo>
                    <a:pt x="12" y="308"/>
                  </a:lnTo>
                  <a:lnTo>
                    <a:pt x="18" y="288"/>
                  </a:lnTo>
                  <a:lnTo>
                    <a:pt x="24" y="269"/>
                  </a:lnTo>
                  <a:lnTo>
                    <a:pt x="32" y="251"/>
                  </a:lnTo>
                  <a:lnTo>
                    <a:pt x="40" y="233"/>
                  </a:lnTo>
                  <a:lnTo>
                    <a:pt x="49" y="215"/>
                  </a:lnTo>
                  <a:lnTo>
                    <a:pt x="59" y="198"/>
                  </a:lnTo>
                  <a:lnTo>
                    <a:pt x="69" y="181"/>
                  </a:lnTo>
                  <a:lnTo>
                    <a:pt x="81" y="165"/>
                  </a:lnTo>
                  <a:lnTo>
                    <a:pt x="93" y="149"/>
                  </a:lnTo>
                  <a:lnTo>
                    <a:pt x="106" y="135"/>
                  </a:lnTo>
                  <a:lnTo>
                    <a:pt x="120" y="120"/>
                  </a:lnTo>
                  <a:lnTo>
                    <a:pt x="134" y="107"/>
                  </a:lnTo>
                  <a:lnTo>
                    <a:pt x="149" y="94"/>
                  </a:lnTo>
                  <a:lnTo>
                    <a:pt x="164" y="82"/>
                  </a:lnTo>
                  <a:lnTo>
                    <a:pt x="180" y="70"/>
                  </a:lnTo>
                  <a:lnTo>
                    <a:pt x="198" y="60"/>
                  </a:lnTo>
                  <a:lnTo>
                    <a:pt x="215" y="50"/>
                  </a:lnTo>
                  <a:lnTo>
                    <a:pt x="233" y="41"/>
                  </a:lnTo>
                  <a:lnTo>
                    <a:pt x="251" y="32"/>
                  </a:lnTo>
                  <a:lnTo>
                    <a:pt x="269" y="25"/>
                  </a:lnTo>
                  <a:lnTo>
                    <a:pt x="289" y="19"/>
                  </a:lnTo>
                  <a:lnTo>
                    <a:pt x="308" y="13"/>
                  </a:lnTo>
                  <a:lnTo>
                    <a:pt x="328" y="9"/>
                  </a:lnTo>
                  <a:lnTo>
                    <a:pt x="348" y="5"/>
                  </a:lnTo>
                  <a:lnTo>
                    <a:pt x="369" y="2"/>
                  </a:lnTo>
                  <a:lnTo>
                    <a:pt x="389" y="1"/>
                  </a:lnTo>
                  <a:lnTo>
                    <a:pt x="410" y="0"/>
                  </a:lnTo>
                  <a:lnTo>
                    <a:pt x="431" y="1"/>
                  </a:lnTo>
                  <a:lnTo>
                    <a:pt x="452" y="2"/>
                  </a:lnTo>
                  <a:lnTo>
                    <a:pt x="473" y="5"/>
                  </a:lnTo>
                  <a:lnTo>
                    <a:pt x="493" y="9"/>
                  </a:lnTo>
                  <a:lnTo>
                    <a:pt x="513" y="13"/>
                  </a:lnTo>
                  <a:lnTo>
                    <a:pt x="532" y="19"/>
                  </a:lnTo>
                  <a:lnTo>
                    <a:pt x="551" y="25"/>
                  </a:lnTo>
                  <a:lnTo>
                    <a:pt x="570" y="32"/>
                  </a:lnTo>
                  <a:lnTo>
                    <a:pt x="588" y="41"/>
                  </a:lnTo>
                  <a:lnTo>
                    <a:pt x="606" y="50"/>
                  </a:lnTo>
                  <a:lnTo>
                    <a:pt x="623" y="60"/>
                  </a:lnTo>
                  <a:lnTo>
                    <a:pt x="640" y="70"/>
                  </a:lnTo>
                  <a:lnTo>
                    <a:pt x="656" y="82"/>
                  </a:lnTo>
                  <a:lnTo>
                    <a:pt x="671" y="94"/>
                  </a:lnTo>
                  <a:lnTo>
                    <a:pt x="686" y="107"/>
                  </a:lnTo>
                  <a:lnTo>
                    <a:pt x="700" y="120"/>
                  </a:lnTo>
                  <a:lnTo>
                    <a:pt x="714" y="135"/>
                  </a:lnTo>
                  <a:lnTo>
                    <a:pt x="727" y="149"/>
                  </a:lnTo>
                  <a:lnTo>
                    <a:pt x="739" y="165"/>
                  </a:lnTo>
                  <a:lnTo>
                    <a:pt x="750" y="181"/>
                  </a:lnTo>
                  <a:lnTo>
                    <a:pt x="761" y="198"/>
                  </a:lnTo>
                  <a:lnTo>
                    <a:pt x="771" y="215"/>
                  </a:lnTo>
                  <a:lnTo>
                    <a:pt x="780" y="233"/>
                  </a:lnTo>
                  <a:lnTo>
                    <a:pt x="788" y="251"/>
                  </a:lnTo>
                  <a:lnTo>
                    <a:pt x="795" y="269"/>
                  </a:lnTo>
                  <a:lnTo>
                    <a:pt x="802" y="288"/>
                  </a:lnTo>
                  <a:lnTo>
                    <a:pt x="807" y="308"/>
                  </a:lnTo>
                  <a:lnTo>
                    <a:pt x="812" y="328"/>
                  </a:lnTo>
                  <a:lnTo>
                    <a:pt x="815" y="348"/>
                  </a:lnTo>
                  <a:lnTo>
                    <a:pt x="818" y="368"/>
                  </a:lnTo>
                  <a:lnTo>
                    <a:pt x="820" y="389"/>
                  </a:lnTo>
                  <a:lnTo>
                    <a:pt x="820" y="4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86025" name="Freeform 21"/>
            <p:cNvSpPr/>
            <p:nvPr/>
          </p:nvSpPr>
          <p:spPr bwMode="auto">
            <a:xfrm>
              <a:off x="2519" y="2638"/>
              <a:ext cx="91" cy="91"/>
            </a:xfrm>
            <a:custGeom>
              <a:avLst/>
              <a:gdLst>
                <a:gd name="T0" fmla="*/ 819 w 821"/>
                <a:gd name="T1" fmla="*/ 452 h 820"/>
                <a:gd name="T2" fmla="*/ 808 w 821"/>
                <a:gd name="T3" fmla="*/ 513 h 820"/>
                <a:gd name="T4" fmla="*/ 789 w 821"/>
                <a:gd name="T5" fmla="*/ 570 h 820"/>
                <a:gd name="T6" fmla="*/ 762 w 821"/>
                <a:gd name="T7" fmla="*/ 623 h 820"/>
                <a:gd name="T8" fmla="*/ 728 w 821"/>
                <a:gd name="T9" fmla="*/ 671 h 820"/>
                <a:gd name="T10" fmla="*/ 687 w 821"/>
                <a:gd name="T11" fmla="*/ 714 h 820"/>
                <a:gd name="T12" fmla="*/ 640 w 821"/>
                <a:gd name="T13" fmla="*/ 750 h 820"/>
                <a:gd name="T14" fmla="*/ 589 w 821"/>
                <a:gd name="T15" fmla="*/ 780 h 820"/>
                <a:gd name="T16" fmla="*/ 533 w 821"/>
                <a:gd name="T17" fmla="*/ 802 h 820"/>
                <a:gd name="T18" fmla="*/ 474 w 821"/>
                <a:gd name="T19" fmla="*/ 815 h 820"/>
                <a:gd name="T20" fmla="*/ 411 w 821"/>
                <a:gd name="T21" fmla="*/ 820 h 820"/>
                <a:gd name="T22" fmla="*/ 349 w 821"/>
                <a:gd name="T23" fmla="*/ 815 h 820"/>
                <a:gd name="T24" fmla="*/ 288 w 821"/>
                <a:gd name="T25" fmla="*/ 802 h 820"/>
                <a:gd name="T26" fmla="*/ 232 w 821"/>
                <a:gd name="T27" fmla="*/ 780 h 820"/>
                <a:gd name="T28" fmla="*/ 181 w 821"/>
                <a:gd name="T29" fmla="*/ 750 h 820"/>
                <a:gd name="T30" fmla="*/ 135 w 821"/>
                <a:gd name="T31" fmla="*/ 714 h 820"/>
                <a:gd name="T32" fmla="*/ 94 w 821"/>
                <a:gd name="T33" fmla="*/ 671 h 820"/>
                <a:gd name="T34" fmla="*/ 60 w 821"/>
                <a:gd name="T35" fmla="*/ 623 h 820"/>
                <a:gd name="T36" fmla="*/ 33 w 821"/>
                <a:gd name="T37" fmla="*/ 570 h 820"/>
                <a:gd name="T38" fmla="*/ 13 w 821"/>
                <a:gd name="T39" fmla="*/ 513 h 820"/>
                <a:gd name="T40" fmla="*/ 3 w 821"/>
                <a:gd name="T41" fmla="*/ 452 h 820"/>
                <a:gd name="T42" fmla="*/ 1 w 821"/>
                <a:gd name="T43" fmla="*/ 389 h 820"/>
                <a:gd name="T44" fmla="*/ 9 w 821"/>
                <a:gd name="T45" fmla="*/ 327 h 820"/>
                <a:gd name="T46" fmla="*/ 25 w 821"/>
                <a:gd name="T47" fmla="*/ 269 h 820"/>
                <a:gd name="T48" fmla="*/ 50 w 821"/>
                <a:gd name="T49" fmla="*/ 215 h 820"/>
                <a:gd name="T50" fmla="*/ 82 w 821"/>
                <a:gd name="T51" fmla="*/ 165 h 820"/>
                <a:gd name="T52" fmla="*/ 120 w 821"/>
                <a:gd name="T53" fmla="*/ 120 h 820"/>
                <a:gd name="T54" fmla="*/ 165 w 821"/>
                <a:gd name="T55" fmla="*/ 82 h 820"/>
                <a:gd name="T56" fmla="*/ 215 w 821"/>
                <a:gd name="T57" fmla="*/ 50 h 820"/>
                <a:gd name="T58" fmla="*/ 269 w 821"/>
                <a:gd name="T59" fmla="*/ 25 h 820"/>
                <a:gd name="T60" fmla="*/ 329 w 821"/>
                <a:gd name="T61" fmla="*/ 9 h 820"/>
                <a:gd name="T62" fmla="*/ 390 w 821"/>
                <a:gd name="T63" fmla="*/ 1 h 820"/>
                <a:gd name="T64" fmla="*/ 453 w 821"/>
                <a:gd name="T65" fmla="*/ 2 h 820"/>
                <a:gd name="T66" fmla="*/ 514 w 821"/>
                <a:gd name="T67" fmla="*/ 13 h 820"/>
                <a:gd name="T68" fmla="*/ 571 w 821"/>
                <a:gd name="T69" fmla="*/ 32 h 820"/>
                <a:gd name="T70" fmla="*/ 624 w 821"/>
                <a:gd name="T71" fmla="*/ 60 h 820"/>
                <a:gd name="T72" fmla="*/ 672 w 821"/>
                <a:gd name="T73" fmla="*/ 94 h 820"/>
                <a:gd name="T74" fmla="*/ 715 w 821"/>
                <a:gd name="T75" fmla="*/ 135 h 820"/>
                <a:gd name="T76" fmla="*/ 751 w 821"/>
                <a:gd name="T77" fmla="*/ 181 h 820"/>
                <a:gd name="T78" fmla="*/ 781 w 821"/>
                <a:gd name="T79" fmla="*/ 232 h 820"/>
                <a:gd name="T80" fmla="*/ 803 w 821"/>
                <a:gd name="T81" fmla="*/ 288 h 820"/>
                <a:gd name="T82" fmla="*/ 816 w 821"/>
                <a:gd name="T83" fmla="*/ 348 h 820"/>
                <a:gd name="T84" fmla="*/ 821 w 821"/>
                <a:gd name="T85" fmla="*/ 410 h 82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21"/>
                <a:gd name="T130" fmla="*/ 0 h 820"/>
                <a:gd name="T131" fmla="*/ 821 w 821"/>
                <a:gd name="T132" fmla="*/ 820 h 82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21" h="820">
                  <a:moveTo>
                    <a:pt x="821" y="410"/>
                  </a:moveTo>
                  <a:lnTo>
                    <a:pt x="821" y="431"/>
                  </a:lnTo>
                  <a:lnTo>
                    <a:pt x="819" y="452"/>
                  </a:lnTo>
                  <a:lnTo>
                    <a:pt x="816" y="473"/>
                  </a:lnTo>
                  <a:lnTo>
                    <a:pt x="813" y="493"/>
                  </a:lnTo>
                  <a:lnTo>
                    <a:pt x="808" y="513"/>
                  </a:lnTo>
                  <a:lnTo>
                    <a:pt x="803" y="532"/>
                  </a:lnTo>
                  <a:lnTo>
                    <a:pt x="796" y="551"/>
                  </a:lnTo>
                  <a:lnTo>
                    <a:pt x="789" y="570"/>
                  </a:lnTo>
                  <a:lnTo>
                    <a:pt x="781" y="588"/>
                  </a:lnTo>
                  <a:lnTo>
                    <a:pt x="772" y="606"/>
                  </a:lnTo>
                  <a:lnTo>
                    <a:pt x="762" y="623"/>
                  </a:lnTo>
                  <a:lnTo>
                    <a:pt x="751" y="639"/>
                  </a:lnTo>
                  <a:lnTo>
                    <a:pt x="740" y="655"/>
                  </a:lnTo>
                  <a:lnTo>
                    <a:pt x="728" y="671"/>
                  </a:lnTo>
                  <a:lnTo>
                    <a:pt x="715" y="686"/>
                  </a:lnTo>
                  <a:lnTo>
                    <a:pt x="701" y="700"/>
                  </a:lnTo>
                  <a:lnTo>
                    <a:pt x="687" y="714"/>
                  </a:lnTo>
                  <a:lnTo>
                    <a:pt x="672" y="726"/>
                  </a:lnTo>
                  <a:lnTo>
                    <a:pt x="657" y="739"/>
                  </a:lnTo>
                  <a:lnTo>
                    <a:pt x="640" y="750"/>
                  </a:lnTo>
                  <a:lnTo>
                    <a:pt x="624" y="761"/>
                  </a:lnTo>
                  <a:lnTo>
                    <a:pt x="607" y="771"/>
                  </a:lnTo>
                  <a:lnTo>
                    <a:pt x="589" y="780"/>
                  </a:lnTo>
                  <a:lnTo>
                    <a:pt x="571" y="788"/>
                  </a:lnTo>
                  <a:lnTo>
                    <a:pt x="552" y="795"/>
                  </a:lnTo>
                  <a:lnTo>
                    <a:pt x="533" y="802"/>
                  </a:lnTo>
                  <a:lnTo>
                    <a:pt x="514" y="807"/>
                  </a:lnTo>
                  <a:lnTo>
                    <a:pt x="494" y="812"/>
                  </a:lnTo>
                  <a:lnTo>
                    <a:pt x="474" y="815"/>
                  </a:lnTo>
                  <a:lnTo>
                    <a:pt x="453" y="818"/>
                  </a:lnTo>
                  <a:lnTo>
                    <a:pt x="432" y="819"/>
                  </a:lnTo>
                  <a:lnTo>
                    <a:pt x="411" y="820"/>
                  </a:lnTo>
                  <a:lnTo>
                    <a:pt x="390" y="819"/>
                  </a:lnTo>
                  <a:lnTo>
                    <a:pt x="369" y="818"/>
                  </a:lnTo>
                  <a:lnTo>
                    <a:pt x="349" y="815"/>
                  </a:lnTo>
                  <a:lnTo>
                    <a:pt x="329" y="812"/>
                  </a:lnTo>
                  <a:lnTo>
                    <a:pt x="309" y="807"/>
                  </a:lnTo>
                  <a:lnTo>
                    <a:pt x="288" y="802"/>
                  </a:lnTo>
                  <a:lnTo>
                    <a:pt x="269" y="795"/>
                  </a:lnTo>
                  <a:lnTo>
                    <a:pt x="251" y="788"/>
                  </a:lnTo>
                  <a:lnTo>
                    <a:pt x="232" y="780"/>
                  </a:lnTo>
                  <a:lnTo>
                    <a:pt x="215" y="771"/>
                  </a:lnTo>
                  <a:lnTo>
                    <a:pt x="198" y="761"/>
                  </a:lnTo>
                  <a:lnTo>
                    <a:pt x="181" y="750"/>
                  </a:lnTo>
                  <a:lnTo>
                    <a:pt x="165" y="739"/>
                  </a:lnTo>
                  <a:lnTo>
                    <a:pt x="149" y="726"/>
                  </a:lnTo>
                  <a:lnTo>
                    <a:pt x="135" y="714"/>
                  </a:lnTo>
                  <a:lnTo>
                    <a:pt x="120" y="700"/>
                  </a:lnTo>
                  <a:lnTo>
                    <a:pt x="107" y="686"/>
                  </a:lnTo>
                  <a:lnTo>
                    <a:pt x="94" y="671"/>
                  </a:lnTo>
                  <a:lnTo>
                    <a:pt x="82" y="655"/>
                  </a:lnTo>
                  <a:lnTo>
                    <a:pt x="70" y="639"/>
                  </a:lnTo>
                  <a:lnTo>
                    <a:pt x="60" y="623"/>
                  </a:lnTo>
                  <a:lnTo>
                    <a:pt x="50" y="606"/>
                  </a:lnTo>
                  <a:lnTo>
                    <a:pt x="41" y="588"/>
                  </a:lnTo>
                  <a:lnTo>
                    <a:pt x="33" y="570"/>
                  </a:lnTo>
                  <a:lnTo>
                    <a:pt x="25" y="551"/>
                  </a:lnTo>
                  <a:lnTo>
                    <a:pt x="19" y="532"/>
                  </a:lnTo>
                  <a:lnTo>
                    <a:pt x="13" y="513"/>
                  </a:lnTo>
                  <a:lnTo>
                    <a:pt x="9" y="493"/>
                  </a:lnTo>
                  <a:lnTo>
                    <a:pt x="5" y="473"/>
                  </a:lnTo>
                  <a:lnTo>
                    <a:pt x="3" y="452"/>
                  </a:lnTo>
                  <a:lnTo>
                    <a:pt x="1" y="431"/>
                  </a:lnTo>
                  <a:lnTo>
                    <a:pt x="0" y="410"/>
                  </a:lnTo>
                  <a:lnTo>
                    <a:pt x="1" y="389"/>
                  </a:lnTo>
                  <a:lnTo>
                    <a:pt x="3" y="368"/>
                  </a:lnTo>
                  <a:lnTo>
                    <a:pt x="5" y="348"/>
                  </a:lnTo>
                  <a:lnTo>
                    <a:pt x="9" y="327"/>
                  </a:lnTo>
                  <a:lnTo>
                    <a:pt x="13" y="308"/>
                  </a:lnTo>
                  <a:lnTo>
                    <a:pt x="19" y="288"/>
                  </a:lnTo>
                  <a:lnTo>
                    <a:pt x="25" y="269"/>
                  </a:lnTo>
                  <a:lnTo>
                    <a:pt x="33" y="251"/>
                  </a:lnTo>
                  <a:lnTo>
                    <a:pt x="41" y="232"/>
                  </a:lnTo>
                  <a:lnTo>
                    <a:pt x="50" y="215"/>
                  </a:lnTo>
                  <a:lnTo>
                    <a:pt x="60" y="198"/>
                  </a:lnTo>
                  <a:lnTo>
                    <a:pt x="70" y="181"/>
                  </a:lnTo>
                  <a:lnTo>
                    <a:pt x="82" y="165"/>
                  </a:lnTo>
                  <a:lnTo>
                    <a:pt x="94" y="149"/>
                  </a:lnTo>
                  <a:lnTo>
                    <a:pt x="107" y="135"/>
                  </a:lnTo>
                  <a:lnTo>
                    <a:pt x="120" y="120"/>
                  </a:lnTo>
                  <a:lnTo>
                    <a:pt x="135" y="107"/>
                  </a:lnTo>
                  <a:lnTo>
                    <a:pt x="149" y="94"/>
                  </a:lnTo>
                  <a:lnTo>
                    <a:pt x="165" y="82"/>
                  </a:lnTo>
                  <a:lnTo>
                    <a:pt x="181" y="70"/>
                  </a:lnTo>
                  <a:lnTo>
                    <a:pt x="198" y="60"/>
                  </a:lnTo>
                  <a:lnTo>
                    <a:pt x="215" y="50"/>
                  </a:lnTo>
                  <a:lnTo>
                    <a:pt x="232" y="41"/>
                  </a:lnTo>
                  <a:lnTo>
                    <a:pt x="251" y="32"/>
                  </a:lnTo>
                  <a:lnTo>
                    <a:pt x="269" y="25"/>
                  </a:lnTo>
                  <a:lnTo>
                    <a:pt x="288" y="19"/>
                  </a:lnTo>
                  <a:lnTo>
                    <a:pt x="309" y="13"/>
                  </a:lnTo>
                  <a:lnTo>
                    <a:pt x="329" y="9"/>
                  </a:lnTo>
                  <a:lnTo>
                    <a:pt x="349" y="5"/>
                  </a:lnTo>
                  <a:lnTo>
                    <a:pt x="369" y="2"/>
                  </a:lnTo>
                  <a:lnTo>
                    <a:pt x="390" y="1"/>
                  </a:lnTo>
                  <a:lnTo>
                    <a:pt x="411" y="0"/>
                  </a:lnTo>
                  <a:lnTo>
                    <a:pt x="432" y="1"/>
                  </a:lnTo>
                  <a:lnTo>
                    <a:pt x="453" y="2"/>
                  </a:lnTo>
                  <a:lnTo>
                    <a:pt x="474" y="5"/>
                  </a:lnTo>
                  <a:lnTo>
                    <a:pt x="494" y="9"/>
                  </a:lnTo>
                  <a:lnTo>
                    <a:pt x="514" y="13"/>
                  </a:lnTo>
                  <a:lnTo>
                    <a:pt x="533" y="19"/>
                  </a:lnTo>
                  <a:lnTo>
                    <a:pt x="552" y="25"/>
                  </a:lnTo>
                  <a:lnTo>
                    <a:pt x="571" y="32"/>
                  </a:lnTo>
                  <a:lnTo>
                    <a:pt x="589" y="41"/>
                  </a:lnTo>
                  <a:lnTo>
                    <a:pt x="607" y="50"/>
                  </a:lnTo>
                  <a:lnTo>
                    <a:pt x="624" y="60"/>
                  </a:lnTo>
                  <a:lnTo>
                    <a:pt x="640" y="70"/>
                  </a:lnTo>
                  <a:lnTo>
                    <a:pt x="657" y="82"/>
                  </a:lnTo>
                  <a:lnTo>
                    <a:pt x="672" y="94"/>
                  </a:lnTo>
                  <a:lnTo>
                    <a:pt x="687" y="107"/>
                  </a:lnTo>
                  <a:lnTo>
                    <a:pt x="701" y="120"/>
                  </a:lnTo>
                  <a:lnTo>
                    <a:pt x="715" y="135"/>
                  </a:lnTo>
                  <a:lnTo>
                    <a:pt x="728" y="149"/>
                  </a:lnTo>
                  <a:lnTo>
                    <a:pt x="740" y="165"/>
                  </a:lnTo>
                  <a:lnTo>
                    <a:pt x="751" y="181"/>
                  </a:lnTo>
                  <a:lnTo>
                    <a:pt x="762" y="198"/>
                  </a:lnTo>
                  <a:lnTo>
                    <a:pt x="772" y="215"/>
                  </a:lnTo>
                  <a:lnTo>
                    <a:pt x="781" y="232"/>
                  </a:lnTo>
                  <a:lnTo>
                    <a:pt x="789" y="251"/>
                  </a:lnTo>
                  <a:lnTo>
                    <a:pt x="796" y="269"/>
                  </a:lnTo>
                  <a:lnTo>
                    <a:pt x="803" y="288"/>
                  </a:lnTo>
                  <a:lnTo>
                    <a:pt x="808" y="308"/>
                  </a:lnTo>
                  <a:lnTo>
                    <a:pt x="813" y="327"/>
                  </a:lnTo>
                  <a:lnTo>
                    <a:pt x="816" y="348"/>
                  </a:lnTo>
                  <a:lnTo>
                    <a:pt x="819" y="368"/>
                  </a:lnTo>
                  <a:lnTo>
                    <a:pt x="821" y="389"/>
                  </a:lnTo>
                  <a:lnTo>
                    <a:pt x="821" y="4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86026" name="Freeform 22"/>
            <p:cNvSpPr/>
            <p:nvPr/>
          </p:nvSpPr>
          <p:spPr bwMode="auto">
            <a:xfrm>
              <a:off x="2512" y="2719"/>
              <a:ext cx="92" cy="91"/>
            </a:xfrm>
            <a:custGeom>
              <a:avLst/>
              <a:gdLst>
                <a:gd name="T0" fmla="*/ 819 w 821"/>
                <a:gd name="T1" fmla="*/ 453 h 821"/>
                <a:gd name="T2" fmla="*/ 808 w 821"/>
                <a:gd name="T3" fmla="*/ 513 h 821"/>
                <a:gd name="T4" fmla="*/ 789 w 821"/>
                <a:gd name="T5" fmla="*/ 570 h 821"/>
                <a:gd name="T6" fmla="*/ 761 w 821"/>
                <a:gd name="T7" fmla="*/ 623 h 821"/>
                <a:gd name="T8" fmla="*/ 727 w 821"/>
                <a:gd name="T9" fmla="*/ 672 h 821"/>
                <a:gd name="T10" fmla="*/ 686 w 821"/>
                <a:gd name="T11" fmla="*/ 714 h 821"/>
                <a:gd name="T12" fmla="*/ 640 w 821"/>
                <a:gd name="T13" fmla="*/ 751 h 821"/>
                <a:gd name="T14" fmla="*/ 588 w 821"/>
                <a:gd name="T15" fmla="*/ 780 h 821"/>
                <a:gd name="T16" fmla="*/ 533 w 821"/>
                <a:gd name="T17" fmla="*/ 802 h 821"/>
                <a:gd name="T18" fmla="*/ 473 w 821"/>
                <a:gd name="T19" fmla="*/ 816 h 821"/>
                <a:gd name="T20" fmla="*/ 411 w 821"/>
                <a:gd name="T21" fmla="*/ 821 h 821"/>
                <a:gd name="T22" fmla="*/ 347 w 821"/>
                <a:gd name="T23" fmla="*/ 816 h 821"/>
                <a:gd name="T24" fmla="*/ 288 w 821"/>
                <a:gd name="T25" fmla="*/ 802 h 821"/>
                <a:gd name="T26" fmla="*/ 232 w 821"/>
                <a:gd name="T27" fmla="*/ 780 h 821"/>
                <a:gd name="T28" fmla="*/ 181 w 821"/>
                <a:gd name="T29" fmla="*/ 751 h 821"/>
                <a:gd name="T30" fmla="*/ 134 w 821"/>
                <a:gd name="T31" fmla="*/ 714 h 821"/>
                <a:gd name="T32" fmla="*/ 94 w 821"/>
                <a:gd name="T33" fmla="*/ 672 h 821"/>
                <a:gd name="T34" fmla="*/ 59 w 821"/>
                <a:gd name="T35" fmla="*/ 623 h 821"/>
                <a:gd name="T36" fmla="*/ 32 w 821"/>
                <a:gd name="T37" fmla="*/ 570 h 821"/>
                <a:gd name="T38" fmla="*/ 13 w 821"/>
                <a:gd name="T39" fmla="*/ 513 h 821"/>
                <a:gd name="T40" fmla="*/ 2 w 821"/>
                <a:gd name="T41" fmla="*/ 453 h 821"/>
                <a:gd name="T42" fmla="*/ 1 w 821"/>
                <a:gd name="T43" fmla="*/ 390 h 821"/>
                <a:gd name="T44" fmla="*/ 8 w 821"/>
                <a:gd name="T45" fmla="*/ 328 h 821"/>
                <a:gd name="T46" fmla="*/ 25 w 821"/>
                <a:gd name="T47" fmla="*/ 270 h 821"/>
                <a:gd name="T48" fmla="*/ 49 w 821"/>
                <a:gd name="T49" fmla="*/ 216 h 821"/>
                <a:gd name="T50" fmla="*/ 81 w 821"/>
                <a:gd name="T51" fmla="*/ 166 h 821"/>
                <a:gd name="T52" fmla="*/ 120 w 821"/>
                <a:gd name="T53" fmla="*/ 121 h 821"/>
                <a:gd name="T54" fmla="*/ 165 w 821"/>
                <a:gd name="T55" fmla="*/ 82 h 821"/>
                <a:gd name="T56" fmla="*/ 214 w 821"/>
                <a:gd name="T57" fmla="*/ 50 h 821"/>
                <a:gd name="T58" fmla="*/ 269 w 821"/>
                <a:gd name="T59" fmla="*/ 25 h 821"/>
                <a:gd name="T60" fmla="*/ 327 w 821"/>
                <a:gd name="T61" fmla="*/ 8 h 821"/>
                <a:gd name="T62" fmla="*/ 390 w 821"/>
                <a:gd name="T63" fmla="*/ 1 h 821"/>
                <a:gd name="T64" fmla="*/ 453 w 821"/>
                <a:gd name="T65" fmla="*/ 2 h 821"/>
                <a:gd name="T66" fmla="*/ 513 w 821"/>
                <a:gd name="T67" fmla="*/ 13 h 821"/>
                <a:gd name="T68" fmla="*/ 570 w 821"/>
                <a:gd name="T69" fmla="*/ 32 h 821"/>
                <a:gd name="T70" fmla="*/ 623 w 821"/>
                <a:gd name="T71" fmla="*/ 60 h 821"/>
                <a:gd name="T72" fmla="*/ 671 w 821"/>
                <a:gd name="T73" fmla="*/ 94 h 821"/>
                <a:gd name="T74" fmla="*/ 714 w 821"/>
                <a:gd name="T75" fmla="*/ 135 h 821"/>
                <a:gd name="T76" fmla="*/ 751 w 821"/>
                <a:gd name="T77" fmla="*/ 182 h 821"/>
                <a:gd name="T78" fmla="*/ 780 w 821"/>
                <a:gd name="T79" fmla="*/ 233 h 821"/>
                <a:gd name="T80" fmla="*/ 802 w 821"/>
                <a:gd name="T81" fmla="*/ 289 h 821"/>
                <a:gd name="T82" fmla="*/ 816 w 821"/>
                <a:gd name="T83" fmla="*/ 349 h 821"/>
                <a:gd name="T84" fmla="*/ 821 w 821"/>
                <a:gd name="T85" fmla="*/ 411 h 82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21"/>
                <a:gd name="T130" fmla="*/ 0 h 821"/>
                <a:gd name="T131" fmla="*/ 821 w 821"/>
                <a:gd name="T132" fmla="*/ 821 h 82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21" h="821">
                  <a:moveTo>
                    <a:pt x="821" y="411"/>
                  </a:moveTo>
                  <a:lnTo>
                    <a:pt x="820" y="432"/>
                  </a:lnTo>
                  <a:lnTo>
                    <a:pt x="819" y="453"/>
                  </a:lnTo>
                  <a:lnTo>
                    <a:pt x="816" y="473"/>
                  </a:lnTo>
                  <a:lnTo>
                    <a:pt x="812" y="494"/>
                  </a:lnTo>
                  <a:lnTo>
                    <a:pt x="808" y="513"/>
                  </a:lnTo>
                  <a:lnTo>
                    <a:pt x="802" y="533"/>
                  </a:lnTo>
                  <a:lnTo>
                    <a:pt x="796" y="552"/>
                  </a:lnTo>
                  <a:lnTo>
                    <a:pt x="789" y="570"/>
                  </a:lnTo>
                  <a:lnTo>
                    <a:pt x="780" y="589"/>
                  </a:lnTo>
                  <a:lnTo>
                    <a:pt x="771" y="606"/>
                  </a:lnTo>
                  <a:lnTo>
                    <a:pt x="761" y="623"/>
                  </a:lnTo>
                  <a:lnTo>
                    <a:pt x="751" y="640"/>
                  </a:lnTo>
                  <a:lnTo>
                    <a:pt x="739" y="656"/>
                  </a:lnTo>
                  <a:lnTo>
                    <a:pt x="727" y="672"/>
                  </a:lnTo>
                  <a:lnTo>
                    <a:pt x="714" y="686"/>
                  </a:lnTo>
                  <a:lnTo>
                    <a:pt x="701" y="701"/>
                  </a:lnTo>
                  <a:lnTo>
                    <a:pt x="686" y="714"/>
                  </a:lnTo>
                  <a:lnTo>
                    <a:pt x="671" y="727"/>
                  </a:lnTo>
                  <a:lnTo>
                    <a:pt x="656" y="739"/>
                  </a:lnTo>
                  <a:lnTo>
                    <a:pt x="640" y="751"/>
                  </a:lnTo>
                  <a:lnTo>
                    <a:pt x="623" y="761"/>
                  </a:lnTo>
                  <a:lnTo>
                    <a:pt x="606" y="771"/>
                  </a:lnTo>
                  <a:lnTo>
                    <a:pt x="588" y="780"/>
                  </a:lnTo>
                  <a:lnTo>
                    <a:pt x="570" y="788"/>
                  </a:lnTo>
                  <a:lnTo>
                    <a:pt x="552" y="796"/>
                  </a:lnTo>
                  <a:lnTo>
                    <a:pt x="533" y="802"/>
                  </a:lnTo>
                  <a:lnTo>
                    <a:pt x="513" y="808"/>
                  </a:lnTo>
                  <a:lnTo>
                    <a:pt x="493" y="812"/>
                  </a:lnTo>
                  <a:lnTo>
                    <a:pt x="473" y="816"/>
                  </a:lnTo>
                  <a:lnTo>
                    <a:pt x="453" y="819"/>
                  </a:lnTo>
                  <a:lnTo>
                    <a:pt x="432" y="820"/>
                  </a:lnTo>
                  <a:lnTo>
                    <a:pt x="411" y="821"/>
                  </a:lnTo>
                  <a:lnTo>
                    <a:pt x="390" y="820"/>
                  </a:lnTo>
                  <a:lnTo>
                    <a:pt x="369" y="819"/>
                  </a:lnTo>
                  <a:lnTo>
                    <a:pt x="347" y="816"/>
                  </a:lnTo>
                  <a:lnTo>
                    <a:pt x="327" y="812"/>
                  </a:lnTo>
                  <a:lnTo>
                    <a:pt x="307" y="808"/>
                  </a:lnTo>
                  <a:lnTo>
                    <a:pt x="288" y="802"/>
                  </a:lnTo>
                  <a:lnTo>
                    <a:pt x="269" y="796"/>
                  </a:lnTo>
                  <a:lnTo>
                    <a:pt x="250" y="788"/>
                  </a:lnTo>
                  <a:lnTo>
                    <a:pt x="232" y="780"/>
                  </a:lnTo>
                  <a:lnTo>
                    <a:pt x="214" y="771"/>
                  </a:lnTo>
                  <a:lnTo>
                    <a:pt x="197" y="761"/>
                  </a:lnTo>
                  <a:lnTo>
                    <a:pt x="181" y="751"/>
                  </a:lnTo>
                  <a:lnTo>
                    <a:pt x="165" y="739"/>
                  </a:lnTo>
                  <a:lnTo>
                    <a:pt x="149" y="727"/>
                  </a:lnTo>
                  <a:lnTo>
                    <a:pt x="134" y="714"/>
                  </a:lnTo>
                  <a:lnTo>
                    <a:pt x="120" y="701"/>
                  </a:lnTo>
                  <a:lnTo>
                    <a:pt x="106" y="686"/>
                  </a:lnTo>
                  <a:lnTo>
                    <a:pt x="94" y="672"/>
                  </a:lnTo>
                  <a:lnTo>
                    <a:pt x="81" y="656"/>
                  </a:lnTo>
                  <a:lnTo>
                    <a:pt x="70" y="640"/>
                  </a:lnTo>
                  <a:lnTo>
                    <a:pt x="59" y="623"/>
                  </a:lnTo>
                  <a:lnTo>
                    <a:pt x="49" y="606"/>
                  </a:lnTo>
                  <a:lnTo>
                    <a:pt x="40" y="589"/>
                  </a:lnTo>
                  <a:lnTo>
                    <a:pt x="32" y="570"/>
                  </a:lnTo>
                  <a:lnTo>
                    <a:pt x="25" y="552"/>
                  </a:lnTo>
                  <a:lnTo>
                    <a:pt x="18" y="533"/>
                  </a:lnTo>
                  <a:lnTo>
                    <a:pt x="13" y="513"/>
                  </a:lnTo>
                  <a:lnTo>
                    <a:pt x="8" y="494"/>
                  </a:lnTo>
                  <a:lnTo>
                    <a:pt x="5" y="473"/>
                  </a:lnTo>
                  <a:lnTo>
                    <a:pt x="2" y="453"/>
                  </a:lnTo>
                  <a:lnTo>
                    <a:pt x="1" y="432"/>
                  </a:lnTo>
                  <a:lnTo>
                    <a:pt x="0" y="411"/>
                  </a:lnTo>
                  <a:lnTo>
                    <a:pt x="1" y="390"/>
                  </a:lnTo>
                  <a:lnTo>
                    <a:pt x="2" y="369"/>
                  </a:lnTo>
                  <a:lnTo>
                    <a:pt x="5" y="349"/>
                  </a:lnTo>
                  <a:lnTo>
                    <a:pt x="8" y="328"/>
                  </a:lnTo>
                  <a:lnTo>
                    <a:pt x="13" y="309"/>
                  </a:lnTo>
                  <a:lnTo>
                    <a:pt x="18" y="289"/>
                  </a:lnTo>
                  <a:lnTo>
                    <a:pt x="25" y="270"/>
                  </a:lnTo>
                  <a:lnTo>
                    <a:pt x="32" y="251"/>
                  </a:lnTo>
                  <a:lnTo>
                    <a:pt x="40" y="233"/>
                  </a:lnTo>
                  <a:lnTo>
                    <a:pt x="49" y="216"/>
                  </a:lnTo>
                  <a:lnTo>
                    <a:pt x="59" y="198"/>
                  </a:lnTo>
                  <a:lnTo>
                    <a:pt x="70" y="182"/>
                  </a:lnTo>
                  <a:lnTo>
                    <a:pt x="81" y="166"/>
                  </a:lnTo>
                  <a:lnTo>
                    <a:pt x="94" y="150"/>
                  </a:lnTo>
                  <a:lnTo>
                    <a:pt x="106" y="135"/>
                  </a:lnTo>
                  <a:lnTo>
                    <a:pt x="120" y="121"/>
                  </a:lnTo>
                  <a:lnTo>
                    <a:pt x="134" y="107"/>
                  </a:lnTo>
                  <a:lnTo>
                    <a:pt x="149" y="94"/>
                  </a:lnTo>
                  <a:lnTo>
                    <a:pt x="165" y="82"/>
                  </a:lnTo>
                  <a:lnTo>
                    <a:pt x="181" y="70"/>
                  </a:lnTo>
                  <a:lnTo>
                    <a:pt x="197" y="60"/>
                  </a:lnTo>
                  <a:lnTo>
                    <a:pt x="214" y="50"/>
                  </a:lnTo>
                  <a:lnTo>
                    <a:pt x="232" y="41"/>
                  </a:lnTo>
                  <a:lnTo>
                    <a:pt x="250" y="32"/>
                  </a:lnTo>
                  <a:lnTo>
                    <a:pt x="269" y="25"/>
                  </a:lnTo>
                  <a:lnTo>
                    <a:pt x="288" y="19"/>
                  </a:lnTo>
                  <a:lnTo>
                    <a:pt x="307" y="13"/>
                  </a:lnTo>
                  <a:lnTo>
                    <a:pt x="327" y="8"/>
                  </a:lnTo>
                  <a:lnTo>
                    <a:pt x="347" y="5"/>
                  </a:lnTo>
                  <a:lnTo>
                    <a:pt x="369" y="2"/>
                  </a:lnTo>
                  <a:lnTo>
                    <a:pt x="390" y="1"/>
                  </a:lnTo>
                  <a:lnTo>
                    <a:pt x="411" y="0"/>
                  </a:lnTo>
                  <a:lnTo>
                    <a:pt x="432" y="1"/>
                  </a:lnTo>
                  <a:lnTo>
                    <a:pt x="453" y="2"/>
                  </a:lnTo>
                  <a:lnTo>
                    <a:pt x="473" y="5"/>
                  </a:lnTo>
                  <a:lnTo>
                    <a:pt x="493" y="8"/>
                  </a:lnTo>
                  <a:lnTo>
                    <a:pt x="513" y="13"/>
                  </a:lnTo>
                  <a:lnTo>
                    <a:pt x="533" y="19"/>
                  </a:lnTo>
                  <a:lnTo>
                    <a:pt x="552" y="25"/>
                  </a:lnTo>
                  <a:lnTo>
                    <a:pt x="570" y="32"/>
                  </a:lnTo>
                  <a:lnTo>
                    <a:pt x="588" y="41"/>
                  </a:lnTo>
                  <a:lnTo>
                    <a:pt x="606" y="50"/>
                  </a:lnTo>
                  <a:lnTo>
                    <a:pt x="623" y="60"/>
                  </a:lnTo>
                  <a:lnTo>
                    <a:pt x="640" y="70"/>
                  </a:lnTo>
                  <a:lnTo>
                    <a:pt x="656" y="82"/>
                  </a:lnTo>
                  <a:lnTo>
                    <a:pt x="671" y="94"/>
                  </a:lnTo>
                  <a:lnTo>
                    <a:pt x="686" y="107"/>
                  </a:lnTo>
                  <a:lnTo>
                    <a:pt x="701" y="121"/>
                  </a:lnTo>
                  <a:lnTo>
                    <a:pt x="714" y="135"/>
                  </a:lnTo>
                  <a:lnTo>
                    <a:pt x="727" y="150"/>
                  </a:lnTo>
                  <a:lnTo>
                    <a:pt x="739" y="166"/>
                  </a:lnTo>
                  <a:lnTo>
                    <a:pt x="751" y="182"/>
                  </a:lnTo>
                  <a:lnTo>
                    <a:pt x="761" y="198"/>
                  </a:lnTo>
                  <a:lnTo>
                    <a:pt x="771" y="216"/>
                  </a:lnTo>
                  <a:lnTo>
                    <a:pt x="780" y="233"/>
                  </a:lnTo>
                  <a:lnTo>
                    <a:pt x="789" y="251"/>
                  </a:lnTo>
                  <a:lnTo>
                    <a:pt x="796" y="270"/>
                  </a:lnTo>
                  <a:lnTo>
                    <a:pt x="802" y="289"/>
                  </a:lnTo>
                  <a:lnTo>
                    <a:pt x="808" y="309"/>
                  </a:lnTo>
                  <a:lnTo>
                    <a:pt x="812" y="328"/>
                  </a:lnTo>
                  <a:lnTo>
                    <a:pt x="816" y="349"/>
                  </a:lnTo>
                  <a:lnTo>
                    <a:pt x="819" y="369"/>
                  </a:lnTo>
                  <a:lnTo>
                    <a:pt x="820" y="390"/>
                  </a:lnTo>
                  <a:lnTo>
                    <a:pt x="821" y="4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86027" name="Freeform 23"/>
            <p:cNvSpPr/>
            <p:nvPr/>
          </p:nvSpPr>
          <p:spPr bwMode="auto">
            <a:xfrm>
              <a:off x="3035" y="2553"/>
              <a:ext cx="91" cy="91"/>
            </a:xfrm>
            <a:custGeom>
              <a:avLst/>
              <a:gdLst>
                <a:gd name="T0" fmla="*/ 2 w 821"/>
                <a:gd name="T1" fmla="*/ 452 h 821"/>
                <a:gd name="T2" fmla="*/ 13 w 821"/>
                <a:gd name="T3" fmla="*/ 514 h 821"/>
                <a:gd name="T4" fmla="*/ 33 w 821"/>
                <a:gd name="T5" fmla="*/ 571 h 821"/>
                <a:gd name="T6" fmla="*/ 61 w 821"/>
                <a:gd name="T7" fmla="*/ 624 h 821"/>
                <a:gd name="T8" fmla="*/ 95 w 821"/>
                <a:gd name="T9" fmla="*/ 672 h 821"/>
                <a:gd name="T10" fmla="*/ 136 w 821"/>
                <a:gd name="T11" fmla="*/ 714 h 821"/>
                <a:gd name="T12" fmla="*/ 182 w 821"/>
                <a:gd name="T13" fmla="*/ 751 h 821"/>
                <a:gd name="T14" fmla="*/ 233 w 821"/>
                <a:gd name="T15" fmla="*/ 781 h 821"/>
                <a:gd name="T16" fmla="*/ 289 w 821"/>
                <a:gd name="T17" fmla="*/ 802 h 821"/>
                <a:gd name="T18" fmla="*/ 349 w 821"/>
                <a:gd name="T19" fmla="*/ 816 h 821"/>
                <a:gd name="T20" fmla="*/ 411 w 821"/>
                <a:gd name="T21" fmla="*/ 821 h 821"/>
                <a:gd name="T22" fmla="*/ 474 w 821"/>
                <a:gd name="T23" fmla="*/ 816 h 821"/>
                <a:gd name="T24" fmla="*/ 533 w 821"/>
                <a:gd name="T25" fmla="*/ 802 h 821"/>
                <a:gd name="T26" fmla="*/ 589 w 821"/>
                <a:gd name="T27" fmla="*/ 781 h 821"/>
                <a:gd name="T28" fmla="*/ 640 w 821"/>
                <a:gd name="T29" fmla="*/ 751 h 821"/>
                <a:gd name="T30" fmla="*/ 687 w 821"/>
                <a:gd name="T31" fmla="*/ 714 h 821"/>
                <a:gd name="T32" fmla="*/ 727 w 821"/>
                <a:gd name="T33" fmla="*/ 672 h 821"/>
                <a:gd name="T34" fmla="*/ 762 w 821"/>
                <a:gd name="T35" fmla="*/ 624 h 821"/>
                <a:gd name="T36" fmla="*/ 789 w 821"/>
                <a:gd name="T37" fmla="*/ 571 h 821"/>
                <a:gd name="T38" fmla="*/ 808 w 821"/>
                <a:gd name="T39" fmla="*/ 514 h 821"/>
                <a:gd name="T40" fmla="*/ 819 w 821"/>
                <a:gd name="T41" fmla="*/ 452 h 821"/>
                <a:gd name="T42" fmla="*/ 820 w 821"/>
                <a:gd name="T43" fmla="*/ 389 h 821"/>
                <a:gd name="T44" fmla="*/ 813 w 821"/>
                <a:gd name="T45" fmla="*/ 328 h 821"/>
                <a:gd name="T46" fmla="*/ 796 w 821"/>
                <a:gd name="T47" fmla="*/ 269 h 821"/>
                <a:gd name="T48" fmla="*/ 771 w 821"/>
                <a:gd name="T49" fmla="*/ 215 h 821"/>
                <a:gd name="T50" fmla="*/ 740 w 821"/>
                <a:gd name="T51" fmla="*/ 165 h 821"/>
                <a:gd name="T52" fmla="*/ 701 w 821"/>
                <a:gd name="T53" fmla="*/ 120 h 821"/>
                <a:gd name="T54" fmla="*/ 656 w 821"/>
                <a:gd name="T55" fmla="*/ 82 h 821"/>
                <a:gd name="T56" fmla="*/ 606 w 821"/>
                <a:gd name="T57" fmla="*/ 50 h 821"/>
                <a:gd name="T58" fmla="*/ 552 w 821"/>
                <a:gd name="T59" fmla="*/ 25 h 821"/>
                <a:gd name="T60" fmla="*/ 494 w 821"/>
                <a:gd name="T61" fmla="*/ 9 h 821"/>
                <a:gd name="T62" fmla="*/ 432 w 821"/>
                <a:gd name="T63" fmla="*/ 1 h 821"/>
                <a:gd name="T64" fmla="*/ 369 w 821"/>
                <a:gd name="T65" fmla="*/ 2 h 821"/>
                <a:gd name="T66" fmla="*/ 309 w 821"/>
                <a:gd name="T67" fmla="*/ 13 h 821"/>
                <a:gd name="T68" fmla="*/ 252 w 821"/>
                <a:gd name="T69" fmla="*/ 32 h 821"/>
                <a:gd name="T70" fmla="*/ 199 w 821"/>
                <a:gd name="T71" fmla="*/ 60 h 821"/>
                <a:gd name="T72" fmla="*/ 150 w 821"/>
                <a:gd name="T73" fmla="*/ 94 h 821"/>
                <a:gd name="T74" fmla="*/ 108 w 821"/>
                <a:gd name="T75" fmla="*/ 135 h 821"/>
                <a:gd name="T76" fmla="*/ 71 w 821"/>
                <a:gd name="T77" fmla="*/ 181 h 821"/>
                <a:gd name="T78" fmla="*/ 42 w 821"/>
                <a:gd name="T79" fmla="*/ 233 h 821"/>
                <a:gd name="T80" fmla="*/ 19 w 821"/>
                <a:gd name="T81" fmla="*/ 288 h 821"/>
                <a:gd name="T82" fmla="*/ 5 w 821"/>
                <a:gd name="T83" fmla="*/ 348 h 821"/>
                <a:gd name="T84" fmla="*/ 0 w 821"/>
                <a:gd name="T85" fmla="*/ 410 h 82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21"/>
                <a:gd name="T130" fmla="*/ 0 h 821"/>
                <a:gd name="T131" fmla="*/ 821 w 821"/>
                <a:gd name="T132" fmla="*/ 821 h 82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21" h="821">
                  <a:moveTo>
                    <a:pt x="0" y="410"/>
                  </a:moveTo>
                  <a:lnTo>
                    <a:pt x="1" y="431"/>
                  </a:lnTo>
                  <a:lnTo>
                    <a:pt x="2" y="452"/>
                  </a:lnTo>
                  <a:lnTo>
                    <a:pt x="5" y="474"/>
                  </a:lnTo>
                  <a:lnTo>
                    <a:pt x="9" y="494"/>
                  </a:lnTo>
                  <a:lnTo>
                    <a:pt x="13" y="514"/>
                  </a:lnTo>
                  <a:lnTo>
                    <a:pt x="19" y="533"/>
                  </a:lnTo>
                  <a:lnTo>
                    <a:pt x="25" y="552"/>
                  </a:lnTo>
                  <a:lnTo>
                    <a:pt x="33" y="571"/>
                  </a:lnTo>
                  <a:lnTo>
                    <a:pt x="42" y="589"/>
                  </a:lnTo>
                  <a:lnTo>
                    <a:pt x="51" y="606"/>
                  </a:lnTo>
                  <a:lnTo>
                    <a:pt x="61" y="624"/>
                  </a:lnTo>
                  <a:lnTo>
                    <a:pt x="71" y="640"/>
                  </a:lnTo>
                  <a:lnTo>
                    <a:pt x="83" y="656"/>
                  </a:lnTo>
                  <a:lnTo>
                    <a:pt x="95" y="672"/>
                  </a:lnTo>
                  <a:lnTo>
                    <a:pt x="108" y="687"/>
                  </a:lnTo>
                  <a:lnTo>
                    <a:pt x="121" y="701"/>
                  </a:lnTo>
                  <a:lnTo>
                    <a:pt x="136" y="714"/>
                  </a:lnTo>
                  <a:lnTo>
                    <a:pt x="150" y="727"/>
                  </a:lnTo>
                  <a:lnTo>
                    <a:pt x="166" y="739"/>
                  </a:lnTo>
                  <a:lnTo>
                    <a:pt x="182" y="751"/>
                  </a:lnTo>
                  <a:lnTo>
                    <a:pt x="199" y="762"/>
                  </a:lnTo>
                  <a:lnTo>
                    <a:pt x="216" y="771"/>
                  </a:lnTo>
                  <a:lnTo>
                    <a:pt x="233" y="781"/>
                  </a:lnTo>
                  <a:lnTo>
                    <a:pt x="252" y="789"/>
                  </a:lnTo>
                  <a:lnTo>
                    <a:pt x="270" y="796"/>
                  </a:lnTo>
                  <a:lnTo>
                    <a:pt x="289" y="802"/>
                  </a:lnTo>
                  <a:lnTo>
                    <a:pt x="309" y="808"/>
                  </a:lnTo>
                  <a:lnTo>
                    <a:pt x="329" y="813"/>
                  </a:lnTo>
                  <a:lnTo>
                    <a:pt x="349" y="816"/>
                  </a:lnTo>
                  <a:lnTo>
                    <a:pt x="369" y="819"/>
                  </a:lnTo>
                  <a:lnTo>
                    <a:pt x="390" y="820"/>
                  </a:lnTo>
                  <a:lnTo>
                    <a:pt x="411" y="821"/>
                  </a:lnTo>
                  <a:lnTo>
                    <a:pt x="432" y="820"/>
                  </a:lnTo>
                  <a:lnTo>
                    <a:pt x="453" y="819"/>
                  </a:lnTo>
                  <a:lnTo>
                    <a:pt x="474" y="816"/>
                  </a:lnTo>
                  <a:lnTo>
                    <a:pt x="494" y="813"/>
                  </a:lnTo>
                  <a:lnTo>
                    <a:pt x="514" y="808"/>
                  </a:lnTo>
                  <a:lnTo>
                    <a:pt x="533" y="802"/>
                  </a:lnTo>
                  <a:lnTo>
                    <a:pt x="552" y="796"/>
                  </a:lnTo>
                  <a:lnTo>
                    <a:pt x="571" y="789"/>
                  </a:lnTo>
                  <a:lnTo>
                    <a:pt x="589" y="781"/>
                  </a:lnTo>
                  <a:lnTo>
                    <a:pt x="606" y="771"/>
                  </a:lnTo>
                  <a:lnTo>
                    <a:pt x="624" y="762"/>
                  </a:lnTo>
                  <a:lnTo>
                    <a:pt x="640" y="751"/>
                  </a:lnTo>
                  <a:lnTo>
                    <a:pt x="656" y="739"/>
                  </a:lnTo>
                  <a:lnTo>
                    <a:pt x="672" y="727"/>
                  </a:lnTo>
                  <a:lnTo>
                    <a:pt x="687" y="714"/>
                  </a:lnTo>
                  <a:lnTo>
                    <a:pt x="701" y="701"/>
                  </a:lnTo>
                  <a:lnTo>
                    <a:pt x="714" y="687"/>
                  </a:lnTo>
                  <a:lnTo>
                    <a:pt x="727" y="672"/>
                  </a:lnTo>
                  <a:lnTo>
                    <a:pt x="740" y="656"/>
                  </a:lnTo>
                  <a:lnTo>
                    <a:pt x="751" y="640"/>
                  </a:lnTo>
                  <a:lnTo>
                    <a:pt x="762" y="624"/>
                  </a:lnTo>
                  <a:lnTo>
                    <a:pt x="771" y="606"/>
                  </a:lnTo>
                  <a:lnTo>
                    <a:pt x="781" y="589"/>
                  </a:lnTo>
                  <a:lnTo>
                    <a:pt x="789" y="571"/>
                  </a:lnTo>
                  <a:lnTo>
                    <a:pt x="796" y="552"/>
                  </a:lnTo>
                  <a:lnTo>
                    <a:pt x="803" y="533"/>
                  </a:lnTo>
                  <a:lnTo>
                    <a:pt x="808" y="514"/>
                  </a:lnTo>
                  <a:lnTo>
                    <a:pt x="813" y="494"/>
                  </a:lnTo>
                  <a:lnTo>
                    <a:pt x="816" y="474"/>
                  </a:lnTo>
                  <a:lnTo>
                    <a:pt x="819" y="452"/>
                  </a:lnTo>
                  <a:lnTo>
                    <a:pt x="820" y="431"/>
                  </a:lnTo>
                  <a:lnTo>
                    <a:pt x="821" y="410"/>
                  </a:lnTo>
                  <a:lnTo>
                    <a:pt x="820" y="389"/>
                  </a:lnTo>
                  <a:lnTo>
                    <a:pt x="819" y="368"/>
                  </a:lnTo>
                  <a:lnTo>
                    <a:pt x="816" y="348"/>
                  </a:lnTo>
                  <a:lnTo>
                    <a:pt x="813" y="328"/>
                  </a:lnTo>
                  <a:lnTo>
                    <a:pt x="808" y="308"/>
                  </a:lnTo>
                  <a:lnTo>
                    <a:pt x="803" y="288"/>
                  </a:lnTo>
                  <a:lnTo>
                    <a:pt x="796" y="269"/>
                  </a:lnTo>
                  <a:lnTo>
                    <a:pt x="789" y="251"/>
                  </a:lnTo>
                  <a:lnTo>
                    <a:pt x="781" y="233"/>
                  </a:lnTo>
                  <a:lnTo>
                    <a:pt x="771" y="215"/>
                  </a:lnTo>
                  <a:lnTo>
                    <a:pt x="762" y="198"/>
                  </a:lnTo>
                  <a:lnTo>
                    <a:pt x="751" y="181"/>
                  </a:lnTo>
                  <a:lnTo>
                    <a:pt x="740" y="165"/>
                  </a:lnTo>
                  <a:lnTo>
                    <a:pt x="727" y="149"/>
                  </a:lnTo>
                  <a:lnTo>
                    <a:pt x="714" y="135"/>
                  </a:lnTo>
                  <a:lnTo>
                    <a:pt x="701" y="120"/>
                  </a:lnTo>
                  <a:lnTo>
                    <a:pt x="687" y="107"/>
                  </a:lnTo>
                  <a:lnTo>
                    <a:pt x="672" y="94"/>
                  </a:lnTo>
                  <a:lnTo>
                    <a:pt x="656" y="82"/>
                  </a:lnTo>
                  <a:lnTo>
                    <a:pt x="640" y="70"/>
                  </a:lnTo>
                  <a:lnTo>
                    <a:pt x="624" y="60"/>
                  </a:lnTo>
                  <a:lnTo>
                    <a:pt x="606" y="50"/>
                  </a:lnTo>
                  <a:lnTo>
                    <a:pt x="589" y="41"/>
                  </a:lnTo>
                  <a:lnTo>
                    <a:pt x="571" y="32"/>
                  </a:lnTo>
                  <a:lnTo>
                    <a:pt x="552" y="25"/>
                  </a:lnTo>
                  <a:lnTo>
                    <a:pt x="533" y="19"/>
                  </a:lnTo>
                  <a:lnTo>
                    <a:pt x="514" y="13"/>
                  </a:lnTo>
                  <a:lnTo>
                    <a:pt x="494" y="9"/>
                  </a:lnTo>
                  <a:lnTo>
                    <a:pt x="474" y="5"/>
                  </a:lnTo>
                  <a:lnTo>
                    <a:pt x="453" y="2"/>
                  </a:lnTo>
                  <a:lnTo>
                    <a:pt x="432" y="1"/>
                  </a:lnTo>
                  <a:lnTo>
                    <a:pt x="411" y="0"/>
                  </a:lnTo>
                  <a:lnTo>
                    <a:pt x="390" y="1"/>
                  </a:lnTo>
                  <a:lnTo>
                    <a:pt x="369" y="2"/>
                  </a:lnTo>
                  <a:lnTo>
                    <a:pt x="349" y="5"/>
                  </a:lnTo>
                  <a:lnTo>
                    <a:pt x="329" y="9"/>
                  </a:lnTo>
                  <a:lnTo>
                    <a:pt x="309" y="13"/>
                  </a:lnTo>
                  <a:lnTo>
                    <a:pt x="289" y="19"/>
                  </a:lnTo>
                  <a:lnTo>
                    <a:pt x="270" y="25"/>
                  </a:lnTo>
                  <a:lnTo>
                    <a:pt x="252" y="32"/>
                  </a:lnTo>
                  <a:lnTo>
                    <a:pt x="233" y="41"/>
                  </a:lnTo>
                  <a:lnTo>
                    <a:pt x="216" y="50"/>
                  </a:lnTo>
                  <a:lnTo>
                    <a:pt x="199" y="60"/>
                  </a:lnTo>
                  <a:lnTo>
                    <a:pt x="182" y="70"/>
                  </a:lnTo>
                  <a:lnTo>
                    <a:pt x="166" y="82"/>
                  </a:lnTo>
                  <a:lnTo>
                    <a:pt x="150" y="94"/>
                  </a:lnTo>
                  <a:lnTo>
                    <a:pt x="136" y="107"/>
                  </a:lnTo>
                  <a:lnTo>
                    <a:pt x="121" y="120"/>
                  </a:lnTo>
                  <a:lnTo>
                    <a:pt x="108" y="135"/>
                  </a:lnTo>
                  <a:lnTo>
                    <a:pt x="95" y="149"/>
                  </a:lnTo>
                  <a:lnTo>
                    <a:pt x="83" y="165"/>
                  </a:lnTo>
                  <a:lnTo>
                    <a:pt x="71" y="181"/>
                  </a:lnTo>
                  <a:lnTo>
                    <a:pt x="61" y="198"/>
                  </a:lnTo>
                  <a:lnTo>
                    <a:pt x="51" y="215"/>
                  </a:lnTo>
                  <a:lnTo>
                    <a:pt x="42" y="233"/>
                  </a:lnTo>
                  <a:lnTo>
                    <a:pt x="33" y="251"/>
                  </a:lnTo>
                  <a:lnTo>
                    <a:pt x="25" y="269"/>
                  </a:lnTo>
                  <a:lnTo>
                    <a:pt x="19" y="288"/>
                  </a:lnTo>
                  <a:lnTo>
                    <a:pt x="13" y="308"/>
                  </a:lnTo>
                  <a:lnTo>
                    <a:pt x="9" y="328"/>
                  </a:lnTo>
                  <a:lnTo>
                    <a:pt x="5" y="348"/>
                  </a:lnTo>
                  <a:lnTo>
                    <a:pt x="2" y="368"/>
                  </a:lnTo>
                  <a:lnTo>
                    <a:pt x="1" y="389"/>
                  </a:lnTo>
                  <a:lnTo>
                    <a:pt x="0" y="4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86028" name="Freeform 24"/>
            <p:cNvSpPr/>
            <p:nvPr/>
          </p:nvSpPr>
          <p:spPr bwMode="auto">
            <a:xfrm>
              <a:off x="3048" y="2638"/>
              <a:ext cx="91" cy="91"/>
            </a:xfrm>
            <a:custGeom>
              <a:avLst/>
              <a:gdLst>
                <a:gd name="T0" fmla="*/ 2 w 820"/>
                <a:gd name="T1" fmla="*/ 452 h 820"/>
                <a:gd name="T2" fmla="*/ 13 w 820"/>
                <a:gd name="T3" fmla="*/ 513 h 820"/>
                <a:gd name="T4" fmla="*/ 33 w 820"/>
                <a:gd name="T5" fmla="*/ 570 h 820"/>
                <a:gd name="T6" fmla="*/ 60 w 820"/>
                <a:gd name="T7" fmla="*/ 623 h 820"/>
                <a:gd name="T8" fmla="*/ 94 w 820"/>
                <a:gd name="T9" fmla="*/ 671 h 820"/>
                <a:gd name="T10" fmla="*/ 135 w 820"/>
                <a:gd name="T11" fmla="*/ 714 h 820"/>
                <a:gd name="T12" fmla="*/ 181 w 820"/>
                <a:gd name="T13" fmla="*/ 750 h 820"/>
                <a:gd name="T14" fmla="*/ 233 w 820"/>
                <a:gd name="T15" fmla="*/ 780 h 820"/>
                <a:gd name="T16" fmla="*/ 288 w 820"/>
                <a:gd name="T17" fmla="*/ 802 h 820"/>
                <a:gd name="T18" fmla="*/ 348 w 820"/>
                <a:gd name="T19" fmla="*/ 815 h 820"/>
                <a:gd name="T20" fmla="*/ 410 w 820"/>
                <a:gd name="T21" fmla="*/ 820 h 820"/>
                <a:gd name="T22" fmla="*/ 473 w 820"/>
                <a:gd name="T23" fmla="*/ 815 h 820"/>
                <a:gd name="T24" fmla="*/ 532 w 820"/>
                <a:gd name="T25" fmla="*/ 802 h 820"/>
                <a:gd name="T26" fmla="*/ 588 w 820"/>
                <a:gd name="T27" fmla="*/ 780 h 820"/>
                <a:gd name="T28" fmla="*/ 639 w 820"/>
                <a:gd name="T29" fmla="*/ 750 h 820"/>
                <a:gd name="T30" fmla="*/ 686 w 820"/>
                <a:gd name="T31" fmla="*/ 714 h 820"/>
                <a:gd name="T32" fmla="*/ 726 w 820"/>
                <a:gd name="T33" fmla="*/ 671 h 820"/>
                <a:gd name="T34" fmla="*/ 761 w 820"/>
                <a:gd name="T35" fmla="*/ 623 h 820"/>
                <a:gd name="T36" fmla="*/ 788 w 820"/>
                <a:gd name="T37" fmla="*/ 570 h 820"/>
                <a:gd name="T38" fmla="*/ 807 w 820"/>
                <a:gd name="T39" fmla="*/ 513 h 820"/>
                <a:gd name="T40" fmla="*/ 818 w 820"/>
                <a:gd name="T41" fmla="*/ 452 h 820"/>
                <a:gd name="T42" fmla="*/ 820 w 820"/>
                <a:gd name="T43" fmla="*/ 389 h 820"/>
                <a:gd name="T44" fmla="*/ 812 w 820"/>
                <a:gd name="T45" fmla="*/ 327 h 820"/>
                <a:gd name="T46" fmla="*/ 795 w 820"/>
                <a:gd name="T47" fmla="*/ 269 h 820"/>
                <a:gd name="T48" fmla="*/ 771 w 820"/>
                <a:gd name="T49" fmla="*/ 215 h 820"/>
                <a:gd name="T50" fmla="*/ 739 w 820"/>
                <a:gd name="T51" fmla="*/ 165 h 820"/>
                <a:gd name="T52" fmla="*/ 700 w 820"/>
                <a:gd name="T53" fmla="*/ 120 h 820"/>
                <a:gd name="T54" fmla="*/ 655 w 820"/>
                <a:gd name="T55" fmla="*/ 82 h 820"/>
                <a:gd name="T56" fmla="*/ 605 w 820"/>
                <a:gd name="T57" fmla="*/ 50 h 820"/>
                <a:gd name="T58" fmla="*/ 551 w 820"/>
                <a:gd name="T59" fmla="*/ 25 h 820"/>
                <a:gd name="T60" fmla="*/ 493 w 820"/>
                <a:gd name="T61" fmla="*/ 9 h 820"/>
                <a:gd name="T62" fmla="*/ 431 w 820"/>
                <a:gd name="T63" fmla="*/ 1 h 820"/>
                <a:gd name="T64" fmla="*/ 368 w 820"/>
                <a:gd name="T65" fmla="*/ 2 h 820"/>
                <a:gd name="T66" fmla="*/ 308 w 820"/>
                <a:gd name="T67" fmla="*/ 13 h 820"/>
                <a:gd name="T68" fmla="*/ 251 w 820"/>
                <a:gd name="T69" fmla="*/ 32 h 820"/>
                <a:gd name="T70" fmla="*/ 198 w 820"/>
                <a:gd name="T71" fmla="*/ 60 h 820"/>
                <a:gd name="T72" fmla="*/ 150 w 820"/>
                <a:gd name="T73" fmla="*/ 94 h 820"/>
                <a:gd name="T74" fmla="*/ 107 w 820"/>
                <a:gd name="T75" fmla="*/ 135 h 820"/>
                <a:gd name="T76" fmla="*/ 70 w 820"/>
                <a:gd name="T77" fmla="*/ 181 h 820"/>
                <a:gd name="T78" fmla="*/ 41 w 820"/>
                <a:gd name="T79" fmla="*/ 232 h 820"/>
                <a:gd name="T80" fmla="*/ 19 w 820"/>
                <a:gd name="T81" fmla="*/ 288 h 820"/>
                <a:gd name="T82" fmla="*/ 5 w 820"/>
                <a:gd name="T83" fmla="*/ 348 h 820"/>
                <a:gd name="T84" fmla="*/ 0 w 820"/>
                <a:gd name="T85" fmla="*/ 410 h 82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20"/>
                <a:gd name="T130" fmla="*/ 0 h 820"/>
                <a:gd name="T131" fmla="*/ 820 w 820"/>
                <a:gd name="T132" fmla="*/ 820 h 82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20" h="820">
                  <a:moveTo>
                    <a:pt x="0" y="410"/>
                  </a:moveTo>
                  <a:lnTo>
                    <a:pt x="1" y="431"/>
                  </a:lnTo>
                  <a:lnTo>
                    <a:pt x="2" y="452"/>
                  </a:lnTo>
                  <a:lnTo>
                    <a:pt x="5" y="473"/>
                  </a:lnTo>
                  <a:lnTo>
                    <a:pt x="9" y="493"/>
                  </a:lnTo>
                  <a:lnTo>
                    <a:pt x="13" y="513"/>
                  </a:lnTo>
                  <a:lnTo>
                    <a:pt x="19" y="532"/>
                  </a:lnTo>
                  <a:lnTo>
                    <a:pt x="25" y="551"/>
                  </a:lnTo>
                  <a:lnTo>
                    <a:pt x="33" y="570"/>
                  </a:lnTo>
                  <a:lnTo>
                    <a:pt x="41" y="588"/>
                  </a:lnTo>
                  <a:lnTo>
                    <a:pt x="50" y="606"/>
                  </a:lnTo>
                  <a:lnTo>
                    <a:pt x="60" y="623"/>
                  </a:lnTo>
                  <a:lnTo>
                    <a:pt x="70" y="639"/>
                  </a:lnTo>
                  <a:lnTo>
                    <a:pt x="82" y="655"/>
                  </a:lnTo>
                  <a:lnTo>
                    <a:pt x="94" y="671"/>
                  </a:lnTo>
                  <a:lnTo>
                    <a:pt x="107" y="686"/>
                  </a:lnTo>
                  <a:lnTo>
                    <a:pt x="120" y="700"/>
                  </a:lnTo>
                  <a:lnTo>
                    <a:pt x="135" y="714"/>
                  </a:lnTo>
                  <a:lnTo>
                    <a:pt x="150" y="726"/>
                  </a:lnTo>
                  <a:lnTo>
                    <a:pt x="165" y="739"/>
                  </a:lnTo>
                  <a:lnTo>
                    <a:pt x="181" y="750"/>
                  </a:lnTo>
                  <a:lnTo>
                    <a:pt x="198" y="761"/>
                  </a:lnTo>
                  <a:lnTo>
                    <a:pt x="215" y="771"/>
                  </a:lnTo>
                  <a:lnTo>
                    <a:pt x="233" y="780"/>
                  </a:lnTo>
                  <a:lnTo>
                    <a:pt x="251" y="788"/>
                  </a:lnTo>
                  <a:lnTo>
                    <a:pt x="269" y="795"/>
                  </a:lnTo>
                  <a:lnTo>
                    <a:pt x="288" y="802"/>
                  </a:lnTo>
                  <a:lnTo>
                    <a:pt x="308" y="807"/>
                  </a:lnTo>
                  <a:lnTo>
                    <a:pt x="328" y="812"/>
                  </a:lnTo>
                  <a:lnTo>
                    <a:pt x="348" y="815"/>
                  </a:lnTo>
                  <a:lnTo>
                    <a:pt x="368" y="818"/>
                  </a:lnTo>
                  <a:lnTo>
                    <a:pt x="389" y="819"/>
                  </a:lnTo>
                  <a:lnTo>
                    <a:pt x="410" y="820"/>
                  </a:lnTo>
                  <a:lnTo>
                    <a:pt x="431" y="819"/>
                  </a:lnTo>
                  <a:lnTo>
                    <a:pt x="452" y="818"/>
                  </a:lnTo>
                  <a:lnTo>
                    <a:pt x="473" y="815"/>
                  </a:lnTo>
                  <a:lnTo>
                    <a:pt x="493" y="812"/>
                  </a:lnTo>
                  <a:lnTo>
                    <a:pt x="513" y="807"/>
                  </a:lnTo>
                  <a:lnTo>
                    <a:pt x="532" y="802"/>
                  </a:lnTo>
                  <a:lnTo>
                    <a:pt x="551" y="795"/>
                  </a:lnTo>
                  <a:lnTo>
                    <a:pt x="570" y="788"/>
                  </a:lnTo>
                  <a:lnTo>
                    <a:pt x="588" y="780"/>
                  </a:lnTo>
                  <a:lnTo>
                    <a:pt x="605" y="771"/>
                  </a:lnTo>
                  <a:lnTo>
                    <a:pt x="623" y="761"/>
                  </a:lnTo>
                  <a:lnTo>
                    <a:pt x="639" y="750"/>
                  </a:lnTo>
                  <a:lnTo>
                    <a:pt x="655" y="739"/>
                  </a:lnTo>
                  <a:lnTo>
                    <a:pt x="671" y="726"/>
                  </a:lnTo>
                  <a:lnTo>
                    <a:pt x="686" y="714"/>
                  </a:lnTo>
                  <a:lnTo>
                    <a:pt x="700" y="700"/>
                  </a:lnTo>
                  <a:lnTo>
                    <a:pt x="714" y="686"/>
                  </a:lnTo>
                  <a:lnTo>
                    <a:pt x="726" y="671"/>
                  </a:lnTo>
                  <a:lnTo>
                    <a:pt x="739" y="655"/>
                  </a:lnTo>
                  <a:lnTo>
                    <a:pt x="750" y="639"/>
                  </a:lnTo>
                  <a:lnTo>
                    <a:pt x="761" y="623"/>
                  </a:lnTo>
                  <a:lnTo>
                    <a:pt x="771" y="606"/>
                  </a:lnTo>
                  <a:lnTo>
                    <a:pt x="780" y="588"/>
                  </a:lnTo>
                  <a:lnTo>
                    <a:pt x="788" y="570"/>
                  </a:lnTo>
                  <a:lnTo>
                    <a:pt x="795" y="551"/>
                  </a:lnTo>
                  <a:lnTo>
                    <a:pt x="802" y="532"/>
                  </a:lnTo>
                  <a:lnTo>
                    <a:pt x="807" y="513"/>
                  </a:lnTo>
                  <a:lnTo>
                    <a:pt x="812" y="493"/>
                  </a:lnTo>
                  <a:lnTo>
                    <a:pt x="815" y="473"/>
                  </a:lnTo>
                  <a:lnTo>
                    <a:pt x="818" y="452"/>
                  </a:lnTo>
                  <a:lnTo>
                    <a:pt x="820" y="431"/>
                  </a:lnTo>
                  <a:lnTo>
                    <a:pt x="820" y="410"/>
                  </a:lnTo>
                  <a:lnTo>
                    <a:pt x="820" y="389"/>
                  </a:lnTo>
                  <a:lnTo>
                    <a:pt x="818" y="368"/>
                  </a:lnTo>
                  <a:lnTo>
                    <a:pt x="815" y="348"/>
                  </a:lnTo>
                  <a:lnTo>
                    <a:pt x="812" y="327"/>
                  </a:lnTo>
                  <a:lnTo>
                    <a:pt x="807" y="308"/>
                  </a:lnTo>
                  <a:lnTo>
                    <a:pt x="802" y="288"/>
                  </a:lnTo>
                  <a:lnTo>
                    <a:pt x="795" y="269"/>
                  </a:lnTo>
                  <a:lnTo>
                    <a:pt x="788" y="251"/>
                  </a:lnTo>
                  <a:lnTo>
                    <a:pt x="780" y="232"/>
                  </a:lnTo>
                  <a:lnTo>
                    <a:pt x="771" y="215"/>
                  </a:lnTo>
                  <a:lnTo>
                    <a:pt x="761" y="198"/>
                  </a:lnTo>
                  <a:lnTo>
                    <a:pt x="750" y="181"/>
                  </a:lnTo>
                  <a:lnTo>
                    <a:pt x="739" y="165"/>
                  </a:lnTo>
                  <a:lnTo>
                    <a:pt x="726" y="149"/>
                  </a:lnTo>
                  <a:lnTo>
                    <a:pt x="714" y="135"/>
                  </a:lnTo>
                  <a:lnTo>
                    <a:pt x="700" y="120"/>
                  </a:lnTo>
                  <a:lnTo>
                    <a:pt x="686" y="107"/>
                  </a:lnTo>
                  <a:lnTo>
                    <a:pt x="671" y="94"/>
                  </a:lnTo>
                  <a:lnTo>
                    <a:pt x="655" y="82"/>
                  </a:lnTo>
                  <a:lnTo>
                    <a:pt x="639" y="70"/>
                  </a:lnTo>
                  <a:lnTo>
                    <a:pt x="623" y="60"/>
                  </a:lnTo>
                  <a:lnTo>
                    <a:pt x="605" y="50"/>
                  </a:lnTo>
                  <a:lnTo>
                    <a:pt x="588" y="41"/>
                  </a:lnTo>
                  <a:lnTo>
                    <a:pt x="570" y="32"/>
                  </a:lnTo>
                  <a:lnTo>
                    <a:pt x="551" y="25"/>
                  </a:lnTo>
                  <a:lnTo>
                    <a:pt x="532" y="19"/>
                  </a:lnTo>
                  <a:lnTo>
                    <a:pt x="513" y="13"/>
                  </a:lnTo>
                  <a:lnTo>
                    <a:pt x="493" y="9"/>
                  </a:lnTo>
                  <a:lnTo>
                    <a:pt x="473" y="5"/>
                  </a:lnTo>
                  <a:lnTo>
                    <a:pt x="452" y="2"/>
                  </a:lnTo>
                  <a:lnTo>
                    <a:pt x="431" y="1"/>
                  </a:lnTo>
                  <a:lnTo>
                    <a:pt x="410" y="0"/>
                  </a:lnTo>
                  <a:lnTo>
                    <a:pt x="389" y="1"/>
                  </a:lnTo>
                  <a:lnTo>
                    <a:pt x="368" y="2"/>
                  </a:lnTo>
                  <a:lnTo>
                    <a:pt x="348" y="5"/>
                  </a:lnTo>
                  <a:lnTo>
                    <a:pt x="328" y="9"/>
                  </a:lnTo>
                  <a:lnTo>
                    <a:pt x="308" y="13"/>
                  </a:lnTo>
                  <a:lnTo>
                    <a:pt x="288" y="19"/>
                  </a:lnTo>
                  <a:lnTo>
                    <a:pt x="269" y="25"/>
                  </a:lnTo>
                  <a:lnTo>
                    <a:pt x="251" y="32"/>
                  </a:lnTo>
                  <a:lnTo>
                    <a:pt x="233" y="41"/>
                  </a:lnTo>
                  <a:lnTo>
                    <a:pt x="215" y="50"/>
                  </a:lnTo>
                  <a:lnTo>
                    <a:pt x="198" y="60"/>
                  </a:lnTo>
                  <a:lnTo>
                    <a:pt x="181" y="70"/>
                  </a:lnTo>
                  <a:lnTo>
                    <a:pt x="165" y="82"/>
                  </a:lnTo>
                  <a:lnTo>
                    <a:pt x="150" y="94"/>
                  </a:lnTo>
                  <a:lnTo>
                    <a:pt x="135" y="107"/>
                  </a:lnTo>
                  <a:lnTo>
                    <a:pt x="120" y="120"/>
                  </a:lnTo>
                  <a:lnTo>
                    <a:pt x="107" y="135"/>
                  </a:lnTo>
                  <a:lnTo>
                    <a:pt x="94" y="149"/>
                  </a:lnTo>
                  <a:lnTo>
                    <a:pt x="82" y="165"/>
                  </a:lnTo>
                  <a:lnTo>
                    <a:pt x="70" y="181"/>
                  </a:lnTo>
                  <a:lnTo>
                    <a:pt x="60" y="198"/>
                  </a:lnTo>
                  <a:lnTo>
                    <a:pt x="50" y="215"/>
                  </a:lnTo>
                  <a:lnTo>
                    <a:pt x="41" y="232"/>
                  </a:lnTo>
                  <a:lnTo>
                    <a:pt x="33" y="251"/>
                  </a:lnTo>
                  <a:lnTo>
                    <a:pt x="25" y="269"/>
                  </a:lnTo>
                  <a:lnTo>
                    <a:pt x="19" y="288"/>
                  </a:lnTo>
                  <a:lnTo>
                    <a:pt x="13" y="308"/>
                  </a:lnTo>
                  <a:lnTo>
                    <a:pt x="9" y="327"/>
                  </a:lnTo>
                  <a:lnTo>
                    <a:pt x="5" y="348"/>
                  </a:lnTo>
                  <a:lnTo>
                    <a:pt x="2" y="368"/>
                  </a:lnTo>
                  <a:lnTo>
                    <a:pt x="1" y="389"/>
                  </a:lnTo>
                  <a:lnTo>
                    <a:pt x="0" y="4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86029" name="Freeform 25"/>
            <p:cNvSpPr/>
            <p:nvPr/>
          </p:nvSpPr>
          <p:spPr bwMode="auto">
            <a:xfrm>
              <a:off x="3054" y="2719"/>
              <a:ext cx="91" cy="91"/>
            </a:xfrm>
            <a:custGeom>
              <a:avLst/>
              <a:gdLst>
                <a:gd name="T0" fmla="*/ 2 w 820"/>
                <a:gd name="T1" fmla="*/ 453 h 821"/>
                <a:gd name="T2" fmla="*/ 13 w 820"/>
                <a:gd name="T3" fmla="*/ 513 h 821"/>
                <a:gd name="T4" fmla="*/ 32 w 820"/>
                <a:gd name="T5" fmla="*/ 570 h 821"/>
                <a:gd name="T6" fmla="*/ 59 w 820"/>
                <a:gd name="T7" fmla="*/ 623 h 821"/>
                <a:gd name="T8" fmla="*/ 94 w 820"/>
                <a:gd name="T9" fmla="*/ 672 h 821"/>
                <a:gd name="T10" fmla="*/ 134 w 820"/>
                <a:gd name="T11" fmla="*/ 714 h 821"/>
                <a:gd name="T12" fmla="*/ 181 w 820"/>
                <a:gd name="T13" fmla="*/ 751 h 821"/>
                <a:gd name="T14" fmla="*/ 232 w 820"/>
                <a:gd name="T15" fmla="*/ 780 h 821"/>
                <a:gd name="T16" fmla="*/ 288 w 820"/>
                <a:gd name="T17" fmla="*/ 802 h 821"/>
                <a:gd name="T18" fmla="*/ 347 w 820"/>
                <a:gd name="T19" fmla="*/ 816 h 821"/>
                <a:gd name="T20" fmla="*/ 410 w 820"/>
                <a:gd name="T21" fmla="*/ 821 h 821"/>
                <a:gd name="T22" fmla="*/ 472 w 820"/>
                <a:gd name="T23" fmla="*/ 816 h 821"/>
                <a:gd name="T24" fmla="*/ 532 w 820"/>
                <a:gd name="T25" fmla="*/ 802 h 821"/>
                <a:gd name="T26" fmla="*/ 587 w 820"/>
                <a:gd name="T27" fmla="*/ 780 h 821"/>
                <a:gd name="T28" fmla="*/ 639 w 820"/>
                <a:gd name="T29" fmla="*/ 751 h 821"/>
                <a:gd name="T30" fmla="*/ 685 w 820"/>
                <a:gd name="T31" fmla="*/ 714 h 821"/>
                <a:gd name="T32" fmla="*/ 726 w 820"/>
                <a:gd name="T33" fmla="*/ 672 h 821"/>
                <a:gd name="T34" fmla="*/ 760 w 820"/>
                <a:gd name="T35" fmla="*/ 623 h 821"/>
                <a:gd name="T36" fmla="*/ 788 w 820"/>
                <a:gd name="T37" fmla="*/ 570 h 821"/>
                <a:gd name="T38" fmla="*/ 807 w 820"/>
                <a:gd name="T39" fmla="*/ 513 h 821"/>
                <a:gd name="T40" fmla="*/ 818 w 820"/>
                <a:gd name="T41" fmla="*/ 453 h 821"/>
                <a:gd name="T42" fmla="*/ 819 w 820"/>
                <a:gd name="T43" fmla="*/ 390 h 821"/>
                <a:gd name="T44" fmla="*/ 811 w 820"/>
                <a:gd name="T45" fmla="*/ 328 h 821"/>
                <a:gd name="T46" fmla="*/ 795 w 820"/>
                <a:gd name="T47" fmla="*/ 270 h 821"/>
                <a:gd name="T48" fmla="*/ 770 w 820"/>
                <a:gd name="T49" fmla="*/ 216 h 821"/>
                <a:gd name="T50" fmla="*/ 738 w 820"/>
                <a:gd name="T51" fmla="*/ 166 h 821"/>
                <a:gd name="T52" fmla="*/ 700 w 820"/>
                <a:gd name="T53" fmla="*/ 121 h 821"/>
                <a:gd name="T54" fmla="*/ 655 w 820"/>
                <a:gd name="T55" fmla="*/ 82 h 821"/>
                <a:gd name="T56" fmla="*/ 605 w 820"/>
                <a:gd name="T57" fmla="*/ 50 h 821"/>
                <a:gd name="T58" fmla="*/ 551 w 820"/>
                <a:gd name="T59" fmla="*/ 25 h 821"/>
                <a:gd name="T60" fmla="*/ 492 w 820"/>
                <a:gd name="T61" fmla="*/ 8 h 821"/>
                <a:gd name="T62" fmla="*/ 431 w 820"/>
                <a:gd name="T63" fmla="*/ 1 h 821"/>
                <a:gd name="T64" fmla="*/ 368 w 820"/>
                <a:gd name="T65" fmla="*/ 2 h 821"/>
                <a:gd name="T66" fmla="*/ 307 w 820"/>
                <a:gd name="T67" fmla="*/ 13 h 821"/>
                <a:gd name="T68" fmla="*/ 250 w 820"/>
                <a:gd name="T69" fmla="*/ 32 h 821"/>
                <a:gd name="T70" fmla="*/ 197 w 820"/>
                <a:gd name="T71" fmla="*/ 60 h 821"/>
                <a:gd name="T72" fmla="*/ 149 w 820"/>
                <a:gd name="T73" fmla="*/ 94 h 821"/>
                <a:gd name="T74" fmla="*/ 106 w 820"/>
                <a:gd name="T75" fmla="*/ 135 h 821"/>
                <a:gd name="T76" fmla="*/ 70 w 820"/>
                <a:gd name="T77" fmla="*/ 182 h 821"/>
                <a:gd name="T78" fmla="*/ 40 w 820"/>
                <a:gd name="T79" fmla="*/ 233 h 821"/>
                <a:gd name="T80" fmla="*/ 18 w 820"/>
                <a:gd name="T81" fmla="*/ 289 h 821"/>
                <a:gd name="T82" fmla="*/ 5 w 820"/>
                <a:gd name="T83" fmla="*/ 349 h 821"/>
                <a:gd name="T84" fmla="*/ 0 w 820"/>
                <a:gd name="T85" fmla="*/ 411 h 82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20"/>
                <a:gd name="T130" fmla="*/ 0 h 821"/>
                <a:gd name="T131" fmla="*/ 820 w 820"/>
                <a:gd name="T132" fmla="*/ 821 h 82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20" h="821">
                  <a:moveTo>
                    <a:pt x="0" y="411"/>
                  </a:moveTo>
                  <a:lnTo>
                    <a:pt x="0" y="432"/>
                  </a:lnTo>
                  <a:lnTo>
                    <a:pt x="2" y="453"/>
                  </a:lnTo>
                  <a:lnTo>
                    <a:pt x="5" y="473"/>
                  </a:lnTo>
                  <a:lnTo>
                    <a:pt x="8" y="494"/>
                  </a:lnTo>
                  <a:lnTo>
                    <a:pt x="13" y="513"/>
                  </a:lnTo>
                  <a:lnTo>
                    <a:pt x="18" y="533"/>
                  </a:lnTo>
                  <a:lnTo>
                    <a:pt x="25" y="552"/>
                  </a:lnTo>
                  <a:lnTo>
                    <a:pt x="32" y="570"/>
                  </a:lnTo>
                  <a:lnTo>
                    <a:pt x="40" y="589"/>
                  </a:lnTo>
                  <a:lnTo>
                    <a:pt x="49" y="606"/>
                  </a:lnTo>
                  <a:lnTo>
                    <a:pt x="59" y="623"/>
                  </a:lnTo>
                  <a:lnTo>
                    <a:pt x="70" y="640"/>
                  </a:lnTo>
                  <a:lnTo>
                    <a:pt x="81" y="656"/>
                  </a:lnTo>
                  <a:lnTo>
                    <a:pt x="94" y="672"/>
                  </a:lnTo>
                  <a:lnTo>
                    <a:pt x="106" y="686"/>
                  </a:lnTo>
                  <a:lnTo>
                    <a:pt x="120" y="701"/>
                  </a:lnTo>
                  <a:lnTo>
                    <a:pt x="134" y="714"/>
                  </a:lnTo>
                  <a:lnTo>
                    <a:pt x="149" y="727"/>
                  </a:lnTo>
                  <a:lnTo>
                    <a:pt x="165" y="739"/>
                  </a:lnTo>
                  <a:lnTo>
                    <a:pt x="181" y="751"/>
                  </a:lnTo>
                  <a:lnTo>
                    <a:pt x="197" y="761"/>
                  </a:lnTo>
                  <a:lnTo>
                    <a:pt x="214" y="771"/>
                  </a:lnTo>
                  <a:lnTo>
                    <a:pt x="232" y="780"/>
                  </a:lnTo>
                  <a:lnTo>
                    <a:pt x="250" y="788"/>
                  </a:lnTo>
                  <a:lnTo>
                    <a:pt x="269" y="796"/>
                  </a:lnTo>
                  <a:lnTo>
                    <a:pt x="288" y="802"/>
                  </a:lnTo>
                  <a:lnTo>
                    <a:pt x="307" y="808"/>
                  </a:lnTo>
                  <a:lnTo>
                    <a:pt x="327" y="812"/>
                  </a:lnTo>
                  <a:lnTo>
                    <a:pt x="347" y="816"/>
                  </a:lnTo>
                  <a:lnTo>
                    <a:pt x="368" y="819"/>
                  </a:lnTo>
                  <a:lnTo>
                    <a:pt x="389" y="820"/>
                  </a:lnTo>
                  <a:lnTo>
                    <a:pt x="410" y="821"/>
                  </a:lnTo>
                  <a:lnTo>
                    <a:pt x="431" y="820"/>
                  </a:lnTo>
                  <a:lnTo>
                    <a:pt x="452" y="819"/>
                  </a:lnTo>
                  <a:lnTo>
                    <a:pt x="472" y="816"/>
                  </a:lnTo>
                  <a:lnTo>
                    <a:pt x="492" y="812"/>
                  </a:lnTo>
                  <a:lnTo>
                    <a:pt x="512" y="808"/>
                  </a:lnTo>
                  <a:lnTo>
                    <a:pt x="532" y="802"/>
                  </a:lnTo>
                  <a:lnTo>
                    <a:pt x="551" y="796"/>
                  </a:lnTo>
                  <a:lnTo>
                    <a:pt x="569" y="788"/>
                  </a:lnTo>
                  <a:lnTo>
                    <a:pt x="587" y="780"/>
                  </a:lnTo>
                  <a:lnTo>
                    <a:pt x="605" y="771"/>
                  </a:lnTo>
                  <a:lnTo>
                    <a:pt x="622" y="761"/>
                  </a:lnTo>
                  <a:lnTo>
                    <a:pt x="639" y="751"/>
                  </a:lnTo>
                  <a:lnTo>
                    <a:pt x="655" y="739"/>
                  </a:lnTo>
                  <a:lnTo>
                    <a:pt x="671" y="727"/>
                  </a:lnTo>
                  <a:lnTo>
                    <a:pt x="685" y="714"/>
                  </a:lnTo>
                  <a:lnTo>
                    <a:pt x="700" y="701"/>
                  </a:lnTo>
                  <a:lnTo>
                    <a:pt x="713" y="686"/>
                  </a:lnTo>
                  <a:lnTo>
                    <a:pt x="726" y="672"/>
                  </a:lnTo>
                  <a:lnTo>
                    <a:pt x="738" y="656"/>
                  </a:lnTo>
                  <a:lnTo>
                    <a:pt x="750" y="640"/>
                  </a:lnTo>
                  <a:lnTo>
                    <a:pt x="760" y="623"/>
                  </a:lnTo>
                  <a:lnTo>
                    <a:pt x="770" y="606"/>
                  </a:lnTo>
                  <a:lnTo>
                    <a:pt x="779" y="589"/>
                  </a:lnTo>
                  <a:lnTo>
                    <a:pt x="788" y="570"/>
                  </a:lnTo>
                  <a:lnTo>
                    <a:pt x="795" y="552"/>
                  </a:lnTo>
                  <a:lnTo>
                    <a:pt x="801" y="533"/>
                  </a:lnTo>
                  <a:lnTo>
                    <a:pt x="807" y="513"/>
                  </a:lnTo>
                  <a:lnTo>
                    <a:pt x="811" y="494"/>
                  </a:lnTo>
                  <a:lnTo>
                    <a:pt x="815" y="473"/>
                  </a:lnTo>
                  <a:lnTo>
                    <a:pt x="818" y="453"/>
                  </a:lnTo>
                  <a:lnTo>
                    <a:pt x="819" y="432"/>
                  </a:lnTo>
                  <a:lnTo>
                    <a:pt x="820" y="411"/>
                  </a:lnTo>
                  <a:lnTo>
                    <a:pt x="819" y="390"/>
                  </a:lnTo>
                  <a:lnTo>
                    <a:pt x="818" y="369"/>
                  </a:lnTo>
                  <a:lnTo>
                    <a:pt x="815" y="349"/>
                  </a:lnTo>
                  <a:lnTo>
                    <a:pt x="811" y="328"/>
                  </a:lnTo>
                  <a:lnTo>
                    <a:pt x="807" y="309"/>
                  </a:lnTo>
                  <a:lnTo>
                    <a:pt x="801" y="289"/>
                  </a:lnTo>
                  <a:lnTo>
                    <a:pt x="795" y="270"/>
                  </a:lnTo>
                  <a:lnTo>
                    <a:pt x="788" y="251"/>
                  </a:lnTo>
                  <a:lnTo>
                    <a:pt x="779" y="233"/>
                  </a:lnTo>
                  <a:lnTo>
                    <a:pt x="770" y="216"/>
                  </a:lnTo>
                  <a:lnTo>
                    <a:pt x="760" y="198"/>
                  </a:lnTo>
                  <a:lnTo>
                    <a:pt x="750" y="182"/>
                  </a:lnTo>
                  <a:lnTo>
                    <a:pt x="738" y="166"/>
                  </a:lnTo>
                  <a:lnTo>
                    <a:pt x="726" y="150"/>
                  </a:lnTo>
                  <a:lnTo>
                    <a:pt x="713" y="135"/>
                  </a:lnTo>
                  <a:lnTo>
                    <a:pt x="700" y="121"/>
                  </a:lnTo>
                  <a:lnTo>
                    <a:pt x="685" y="107"/>
                  </a:lnTo>
                  <a:lnTo>
                    <a:pt x="671" y="94"/>
                  </a:lnTo>
                  <a:lnTo>
                    <a:pt x="655" y="82"/>
                  </a:lnTo>
                  <a:lnTo>
                    <a:pt x="639" y="70"/>
                  </a:lnTo>
                  <a:lnTo>
                    <a:pt x="622" y="60"/>
                  </a:lnTo>
                  <a:lnTo>
                    <a:pt x="605" y="50"/>
                  </a:lnTo>
                  <a:lnTo>
                    <a:pt x="587" y="41"/>
                  </a:lnTo>
                  <a:lnTo>
                    <a:pt x="569" y="32"/>
                  </a:lnTo>
                  <a:lnTo>
                    <a:pt x="551" y="25"/>
                  </a:lnTo>
                  <a:lnTo>
                    <a:pt x="532" y="19"/>
                  </a:lnTo>
                  <a:lnTo>
                    <a:pt x="512" y="13"/>
                  </a:lnTo>
                  <a:lnTo>
                    <a:pt x="492" y="8"/>
                  </a:lnTo>
                  <a:lnTo>
                    <a:pt x="472" y="5"/>
                  </a:lnTo>
                  <a:lnTo>
                    <a:pt x="452" y="2"/>
                  </a:lnTo>
                  <a:lnTo>
                    <a:pt x="431" y="1"/>
                  </a:lnTo>
                  <a:lnTo>
                    <a:pt x="410" y="0"/>
                  </a:lnTo>
                  <a:lnTo>
                    <a:pt x="389" y="1"/>
                  </a:lnTo>
                  <a:lnTo>
                    <a:pt x="368" y="2"/>
                  </a:lnTo>
                  <a:lnTo>
                    <a:pt x="347" y="5"/>
                  </a:lnTo>
                  <a:lnTo>
                    <a:pt x="327" y="8"/>
                  </a:lnTo>
                  <a:lnTo>
                    <a:pt x="307" y="13"/>
                  </a:lnTo>
                  <a:lnTo>
                    <a:pt x="288" y="19"/>
                  </a:lnTo>
                  <a:lnTo>
                    <a:pt x="269" y="25"/>
                  </a:lnTo>
                  <a:lnTo>
                    <a:pt x="250" y="32"/>
                  </a:lnTo>
                  <a:lnTo>
                    <a:pt x="232" y="41"/>
                  </a:lnTo>
                  <a:lnTo>
                    <a:pt x="214" y="50"/>
                  </a:lnTo>
                  <a:lnTo>
                    <a:pt x="197" y="60"/>
                  </a:lnTo>
                  <a:lnTo>
                    <a:pt x="181" y="70"/>
                  </a:lnTo>
                  <a:lnTo>
                    <a:pt x="165" y="82"/>
                  </a:lnTo>
                  <a:lnTo>
                    <a:pt x="149" y="94"/>
                  </a:lnTo>
                  <a:lnTo>
                    <a:pt x="134" y="107"/>
                  </a:lnTo>
                  <a:lnTo>
                    <a:pt x="120" y="121"/>
                  </a:lnTo>
                  <a:lnTo>
                    <a:pt x="106" y="135"/>
                  </a:lnTo>
                  <a:lnTo>
                    <a:pt x="94" y="150"/>
                  </a:lnTo>
                  <a:lnTo>
                    <a:pt x="81" y="166"/>
                  </a:lnTo>
                  <a:lnTo>
                    <a:pt x="70" y="182"/>
                  </a:lnTo>
                  <a:lnTo>
                    <a:pt x="59" y="198"/>
                  </a:lnTo>
                  <a:lnTo>
                    <a:pt x="49" y="216"/>
                  </a:lnTo>
                  <a:lnTo>
                    <a:pt x="40" y="233"/>
                  </a:lnTo>
                  <a:lnTo>
                    <a:pt x="32" y="251"/>
                  </a:lnTo>
                  <a:lnTo>
                    <a:pt x="25" y="270"/>
                  </a:lnTo>
                  <a:lnTo>
                    <a:pt x="18" y="289"/>
                  </a:lnTo>
                  <a:lnTo>
                    <a:pt x="13" y="309"/>
                  </a:lnTo>
                  <a:lnTo>
                    <a:pt x="8" y="328"/>
                  </a:lnTo>
                  <a:lnTo>
                    <a:pt x="5" y="349"/>
                  </a:lnTo>
                  <a:lnTo>
                    <a:pt x="2" y="369"/>
                  </a:lnTo>
                  <a:lnTo>
                    <a:pt x="0" y="390"/>
                  </a:lnTo>
                  <a:lnTo>
                    <a:pt x="0" y="4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86030" name="Freeform 26"/>
            <p:cNvSpPr/>
            <p:nvPr/>
          </p:nvSpPr>
          <p:spPr bwMode="auto">
            <a:xfrm>
              <a:off x="2548" y="2190"/>
              <a:ext cx="562" cy="288"/>
            </a:xfrm>
            <a:custGeom>
              <a:avLst/>
              <a:gdLst>
                <a:gd name="T0" fmla="*/ 1616 w 5057"/>
                <a:gd name="T1" fmla="*/ 810 h 2589"/>
                <a:gd name="T2" fmla="*/ 2525 w 5057"/>
                <a:gd name="T3" fmla="*/ 789 h 2589"/>
                <a:gd name="T4" fmla="*/ 3414 w 5057"/>
                <a:gd name="T5" fmla="*/ 789 h 2589"/>
                <a:gd name="T6" fmla="*/ 3730 w 5057"/>
                <a:gd name="T7" fmla="*/ 518 h 2589"/>
                <a:gd name="T8" fmla="*/ 3892 w 5057"/>
                <a:gd name="T9" fmla="*/ 671 h 2589"/>
                <a:gd name="T10" fmla="*/ 4024 w 5057"/>
                <a:gd name="T11" fmla="*/ 809 h 2589"/>
                <a:gd name="T12" fmla="*/ 4176 w 5057"/>
                <a:gd name="T13" fmla="*/ 982 h 2589"/>
                <a:gd name="T14" fmla="*/ 4338 w 5057"/>
                <a:gd name="T15" fmla="*/ 1189 h 2589"/>
                <a:gd name="T16" fmla="*/ 4500 w 5057"/>
                <a:gd name="T17" fmla="*/ 1424 h 2589"/>
                <a:gd name="T18" fmla="*/ 4651 w 5057"/>
                <a:gd name="T19" fmla="*/ 1686 h 2589"/>
                <a:gd name="T20" fmla="*/ 4779 w 5057"/>
                <a:gd name="T21" fmla="*/ 1969 h 2589"/>
                <a:gd name="T22" fmla="*/ 4877 w 5057"/>
                <a:gd name="T23" fmla="*/ 2271 h 2589"/>
                <a:gd name="T24" fmla="*/ 4932 w 5057"/>
                <a:gd name="T25" fmla="*/ 2589 h 2589"/>
                <a:gd name="T26" fmla="*/ 5034 w 5057"/>
                <a:gd name="T27" fmla="*/ 2170 h 2589"/>
                <a:gd name="T28" fmla="*/ 4955 w 5057"/>
                <a:gd name="T29" fmla="*/ 1811 h 2589"/>
                <a:gd name="T30" fmla="*/ 4828 w 5057"/>
                <a:gd name="T31" fmla="*/ 1474 h 2589"/>
                <a:gd name="T32" fmla="*/ 4656 w 5057"/>
                <a:gd name="T33" fmla="*/ 1160 h 2589"/>
                <a:gd name="T34" fmla="*/ 4443 w 5057"/>
                <a:gd name="T35" fmla="*/ 876 h 2589"/>
                <a:gd name="T36" fmla="*/ 4192 w 5057"/>
                <a:gd name="T37" fmla="*/ 625 h 2589"/>
                <a:gd name="T38" fmla="*/ 3909 w 5057"/>
                <a:gd name="T39" fmla="*/ 411 h 2589"/>
                <a:gd name="T40" fmla="*/ 3598 w 5057"/>
                <a:gd name="T41" fmla="*/ 237 h 2589"/>
                <a:gd name="T42" fmla="*/ 3261 w 5057"/>
                <a:gd name="T43" fmla="*/ 108 h 2589"/>
                <a:gd name="T44" fmla="*/ 2902 w 5057"/>
                <a:gd name="T45" fmla="*/ 27 h 2589"/>
                <a:gd name="T46" fmla="*/ 2527 w 5057"/>
                <a:gd name="T47" fmla="*/ 0 h 2589"/>
                <a:gd name="T48" fmla="*/ 2157 w 5057"/>
                <a:gd name="T49" fmla="*/ 27 h 2589"/>
                <a:gd name="T50" fmla="*/ 1803 w 5057"/>
                <a:gd name="T51" fmla="*/ 105 h 2589"/>
                <a:gd name="T52" fmla="*/ 1469 w 5057"/>
                <a:gd name="T53" fmla="*/ 230 h 2589"/>
                <a:gd name="T54" fmla="*/ 1161 w 5057"/>
                <a:gd name="T55" fmla="*/ 400 h 2589"/>
                <a:gd name="T56" fmla="*/ 880 w 5057"/>
                <a:gd name="T57" fmla="*/ 609 h 2589"/>
                <a:gd name="T58" fmla="*/ 631 w 5057"/>
                <a:gd name="T59" fmla="*/ 854 h 2589"/>
                <a:gd name="T60" fmla="*/ 418 w 5057"/>
                <a:gd name="T61" fmla="*/ 1132 h 2589"/>
                <a:gd name="T62" fmla="*/ 244 w 5057"/>
                <a:gd name="T63" fmla="*/ 1437 h 2589"/>
                <a:gd name="T64" fmla="*/ 113 w 5057"/>
                <a:gd name="T65" fmla="*/ 1769 h 2589"/>
                <a:gd name="T66" fmla="*/ 28 w 5057"/>
                <a:gd name="T67" fmla="*/ 2120 h 2589"/>
                <a:gd name="T68" fmla="*/ 120 w 5057"/>
                <a:gd name="T69" fmla="*/ 2566 h 2589"/>
                <a:gd name="T70" fmla="*/ 127 w 5057"/>
                <a:gd name="T71" fmla="*/ 2483 h 2589"/>
                <a:gd name="T72" fmla="*/ 144 w 5057"/>
                <a:gd name="T73" fmla="*/ 2364 h 2589"/>
                <a:gd name="T74" fmla="*/ 176 w 5057"/>
                <a:gd name="T75" fmla="*/ 2207 h 2589"/>
                <a:gd name="T76" fmla="*/ 228 w 5057"/>
                <a:gd name="T77" fmla="*/ 2018 h 2589"/>
                <a:gd name="T78" fmla="*/ 306 w 5057"/>
                <a:gd name="T79" fmla="*/ 1810 h 2589"/>
                <a:gd name="T80" fmla="*/ 414 w 5057"/>
                <a:gd name="T81" fmla="*/ 1590 h 2589"/>
                <a:gd name="T82" fmla="*/ 557 w 5057"/>
                <a:gd name="T83" fmla="*/ 1367 h 2589"/>
                <a:gd name="T84" fmla="*/ 740 w 5057"/>
                <a:gd name="T85" fmla="*/ 1154 h 2589"/>
                <a:gd name="T86" fmla="*/ 968 w 5057"/>
                <a:gd name="T87" fmla="*/ 958 h 2589"/>
                <a:gd name="T88" fmla="*/ 1246 w 5057"/>
                <a:gd name="T89" fmla="*/ 789 h 2589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5057"/>
                <a:gd name="T136" fmla="*/ 0 h 2589"/>
                <a:gd name="T137" fmla="*/ 5057 w 5057"/>
                <a:gd name="T138" fmla="*/ 2589 h 2589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5057" h="2589">
                  <a:moveTo>
                    <a:pt x="1246" y="789"/>
                  </a:moveTo>
                  <a:lnTo>
                    <a:pt x="1616" y="377"/>
                  </a:lnTo>
                  <a:lnTo>
                    <a:pt x="1616" y="810"/>
                  </a:lnTo>
                  <a:lnTo>
                    <a:pt x="2287" y="789"/>
                  </a:lnTo>
                  <a:lnTo>
                    <a:pt x="2417" y="312"/>
                  </a:lnTo>
                  <a:lnTo>
                    <a:pt x="2525" y="789"/>
                  </a:lnTo>
                  <a:lnTo>
                    <a:pt x="3176" y="810"/>
                  </a:lnTo>
                  <a:lnTo>
                    <a:pt x="3263" y="355"/>
                  </a:lnTo>
                  <a:lnTo>
                    <a:pt x="3414" y="789"/>
                  </a:lnTo>
                  <a:lnTo>
                    <a:pt x="3869" y="919"/>
                  </a:lnTo>
                  <a:lnTo>
                    <a:pt x="3718" y="507"/>
                  </a:lnTo>
                  <a:lnTo>
                    <a:pt x="3730" y="518"/>
                  </a:lnTo>
                  <a:lnTo>
                    <a:pt x="3765" y="550"/>
                  </a:lnTo>
                  <a:lnTo>
                    <a:pt x="3820" y="601"/>
                  </a:lnTo>
                  <a:lnTo>
                    <a:pt x="3892" y="671"/>
                  </a:lnTo>
                  <a:lnTo>
                    <a:pt x="3933" y="713"/>
                  </a:lnTo>
                  <a:lnTo>
                    <a:pt x="3977" y="758"/>
                  </a:lnTo>
                  <a:lnTo>
                    <a:pt x="4024" y="809"/>
                  </a:lnTo>
                  <a:lnTo>
                    <a:pt x="4073" y="863"/>
                  </a:lnTo>
                  <a:lnTo>
                    <a:pt x="4124" y="921"/>
                  </a:lnTo>
                  <a:lnTo>
                    <a:pt x="4176" y="982"/>
                  </a:lnTo>
                  <a:lnTo>
                    <a:pt x="4229" y="1048"/>
                  </a:lnTo>
                  <a:lnTo>
                    <a:pt x="4284" y="1116"/>
                  </a:lnTo>
                  <a:lnTo>
                    <a:pt x="4338" y="1189"/>
                  </a:lnTo>
                  <a:lnTo>
                    <a:pt x="4392" y="1264"/>
                  </a:lnTo>
                  <a:lnTo>
                    <a:pt x="4447" y="1343"/>
                  </a:lnTo>
                  <a:lnTo>
                    <a:pt x="4500" y="1424"/>
                  </a:lnTo>
                  <a:lnTo>
                    <a:pt x="4552" y="1510"/>
                  </a:lnTo>
                  <a:lnTo>
                    <a:pt x="4602" y="1597"/>
                  </a:lnTo>
                  <a:lnTo>
                    <a:pt x="4651" y="1686"/>
                  </a:lnTo>
                  <a:lnTo>
                    <a:pt x="4696" y="1778"/>
                  </a:lnTo>
                  <a:lnTo>
                    <a:pt x="4739" y="1873"/>
                  </a:lnTo>
                  <a:lnTo>
                    <a:pt x="4779" y="1969"/>
                  </a:lnTo>
                  <a:lnTo>
                    <a:pt x="4816" y="2068"/>
                  </a:lnTo>
                  <a:lnTo>
                    <a:pt x="4848" y="2169"/>
                  </a:lnTo>
                  <a:lnTo>
                    <a:pt x="4877" y="2271"/>
                  </a:lnTo>
                  <a:lnTo>
                    <a:pt x="4900" y="2375"/>
                  </a:lnTo>
                  <a:lnTo>
                    <a:pt x="4919" y="2481"/>
                  </a:lnTo>
                  <a:lnTo>
                    <a:pt x="4932" y="2589"/>
                  </a:lnTo>
                  <a:lnTo>
                    <a:pt x="5057" y="2419"/>
                  </a:lnTo>
                  <a:lnTo>
                    <a:pt x="5048" y="2293"/>
                  </a:lnTo>
                  <a:lnTo>
                    <a:pt x="5034" y="2170"/>
                  </a:lnTo>
                  <a:lnTo>
                    <a:pt x="5013" y="2048"/>
                  </a:lnTo>
                  <a:lnTo>
                    <a:pt x="4987" y="1929"/>
                  </a:lnTo>
                  <a:lnTo>
                    <a:pt x="4955" y="1811"/>
                  </a:lnTo>
                  <a:lnTo>
                    <a:pt x="4918" y="1696"/>
                  </a:lnTo>
                  <a:lnTo>
                    <a:pt x="4875" y="1584"/>
                  </a:lnTo>
                  <a:lnTo>
                    <a:pt x="4828" y="1474"/>
                  </a:lnTo>
                  <a:lnTo>
                    <a:pt x="4775" y="1366"/>
                  </a:lnTo>
                  <a:lnTo>
                    <a:pt x="4718" y="1261"/>
                  </a:lnTo>
                  <a:lnTo>
                    <a:pt x="4656" y="1160"/>
                  </a:lnTo>
                  <a:lnTo>
                    <a:pt x="4589" y="1062"/>
                  </a:lnTo>
                  <a:lnTo>
                    <a:pt x="4518" y="967"/>
                  </a:lnTo>
                  <a:lnTo>
                    <a:pt x="4443" y="876"/>
                  </a:lnTo>
                  <a:lnTo>
                    <a:pt x="4362" y="789"/>
                  </a:lnTo>
                  <a:lnTo>
                    <a:pt x="4279" y="705"/>
                  </a:lnTo>
                  <a:lnTo>
                    <a:pt x="4192" y="625"/>
                  </a:lnTo>
                  <a:lnTo>
                    <a:pt x="4101" y="549"/>
                  </a:lnTo>
                  <a:lnTo>
                    <a:pt x="4007" y="478"/>
                  </a:lnTo>
                  <a:lnTo>
                    <a:pt x="3909" y="411"/>
                  </a:lnTo>
                  <a:lnTo>
                    <a:pt x="3808" y="348"/>
                  </a:lnTo>
                  <a:lnTo>
                    <a:pt x="3704" y="290"/>
                  </a:lnTo>
                  <a:lnTo>
                    <a:pt x="3598" y="237"/>
                  </a:lnTo>
                  <a:lnTo>
                    <a:pt x="3488" y="188"/>
                  </a:lnTo>
                  <a:lnTo>
                    <a:pt x="3376" y="145"/>
                  </a:lnTo>
                  <a:lnTo>
                    <a:pt x="3261" y="108"/>
                  </a:lnTo>
                  <a:lnTo>
                    <a:pt x="3144" y="75"/>
                  </a:lnTo>
                  <a:lnTo>
                    <a:pt x="3024" y="49"/>
                  </a:lnTo>
                  <a:lnTo>
                    <a:pt x="2902" y="27"/>
                  </a:lnTo>
                  <a:lnTo>
                    <a:pt x="2779" y="12"/>
                  </a:lnTo>
                  <a:lnTo>
                    <a:pt x="2653" y="3"/>
                  </a:lnTo>
                  <a:lnTo>
                    <a:pt x="2527" y="0"/>
                  </a:lnTo>
                  <a:lnTo>
                    <a:pt x="2402" y="3"/>
                  </a:lnTo>
                  <a:lnTo>
                    <a:pt x="2278" y="12"/>
                  </a:lnTo>
                  <a:lnTo>
                    <a:pt x="2157" y="27"/>
                  </a:lnTo>
                  <a:lnTo>
                    <a:pt x="2037" y="47"/>
                  </a:lnTo>
                  <a:lnTo>
                    <a:pt x="1919" y="73"/>
                  </a:lnTo>
                  <a:lnTo>
                    <a:pt x="1803" y="105"/>
                  </a:lnTo>
                  <a:lnTo>
                    <a:pt x="1690" y="142"/>
                  </a:lnTo>
                  <a:lnTo>
                    <a:pt x="1579" y="183"/>
                  </a:lnTo>
                  <a:lnTo>
                    <a:pt x="1469" y="230"/>
                  </a:lnTo>
                  <a:lnTo>
                    <a:pt x="1364" y="282"/>
                  </a:lnTo>
                  <a:lnTo>
                    <a:pt x="1261" y="339"/>
                  </a:lnTo>
                  <a:lnTo>
                    <a:pt x="1161" y="400"/>
                  </a:lnTo>
                  <a:lnTo>
                    <a:pt x="1064" y="466"/>
                  </a:lnTo>
                  <a:lnTo>
                    <a:pt x="970" y="535"/>
                  </a:lnTo>
                  <a:lnTo>
                    <a:pt x="880" y="609"/>
                  </a:lnTo>
                  <a:lnTo>
                    <a:pt x="793" y="687"/>
                  </a:lnTo>
                  <a:lnTo>
                    <a:pt x="710" y="769"/>
                  </a:lnTo>
                  <a:lnTo>
                    <a:pt x="631" y="854"/>
                  </a:lnTo>
                  <a:lnTo>
                    <a:pt x="556" y="943"/>
                  </a:lnTo>
                  <a:lnTo>
                    <a:pt x="485" y="1036"/>
                  </a:lnTo>
                  <a:lnTo>
                    <a:pt x="418" y="1132"/>
                  </a:lnTo>
                  <a:lnTo>
                    <a:pt x="355" y="1230"/>
                  </a:lnTo>
                  <a:lnTo>
                    <a:pt x="297" y="1332"/>
                  </a:lnTo>
                  <a:lnTo>
                    <a:pt x="244" y="1437"/>
                  </a:lnTo>
                  <a:lnTo>
                    <a:pt x="195" y="1546"/>
                  </a:lnTo>
                  <a:lnTo>
                    <a:pt x="151" y="1656"/>
                  </a:lnTo>
                  <a:lnTo>
                    <a:pt x="113" y="1769"/>
                  </a:lnTo>
                  <a:lnTo>
                    <a:pt x="79" y="1883"/>
                  </a:lnTo>
                  <a:lnTo>
                    <a:pt x="51" y="2001"/>
                  </a:lnTo>
                  <a:lnTo>
                    <a:pt x="28" y="2120"/>
                  </a:lnTo>
                  <a:lnTo>
                    <a:pt x="11" y="2241"/>
                  </a:lnTo>
                  <a:lnTo>
                    <a:pt x="0" y="2364"/>
                  </a:lnTo>
                  <a:lnTo>
                    <a:pt x="120" y="2566"/>
                  </a:lnTo>
                  <a:lnTo>
                    <a:pt x="121" y="2552"/>
                  </a:lnTo>
                  <a:lnTo>
                    <a:pt x="124" y="2512"/>
                  </a:lnTo>
                  <a:lnTo>
                    <a:pt x="127" y="2483"/>
                  </a:lnTo>
                  <a:lnTo>
                    <a:pt x="131" y="2448"/>
                  </a:lnTo>
                  <a:lnTo>
                    <a:pt x="137" y="2409"/>
                  </a:lnTo>
                  <a:lnTo>
                    <a:pt x="144" y="2364"/>
                  </a:lnTo>
                  <a:lnTo>
                    <a:pt x="152" y="2316"/>
                  </a:lnTo>
                  <a:lnTo>
                    <a:pt x="163" y="2263"/>
                  </a:lnTo>
                  <a:lnTo>
                    <a:pt x="176" y="2207"/>
                  </a:lnTo>
                  <a:lnTo>
                    <a:pt x="191" y="2147"/>
                  </a:lnTo>
                  <a:lnTo>
                    <a:pt x="208" y="2084"/>
                  </a:lnTo>
                  <a:lnTo>
                    <a:pt x="228" y="2018"/>
                  </a:lnTo>
                  <a:lnTo>
                    <a:pt x="251" y="1951"/>
                  </a:lnTo>
                  <a:lnTo>
                    <a:pt x="277" y="1881"/>
                  </a:lnTo>
                  <a:lnTo>
                    <a:pt x="306" y="1810"/>
                  </a:lnTo>
                  <a:lnTo>
                    <a:pt x="338" y="1737"/>
                  </a:lnTo>
                  <a:lnTo>
                    <a:pt x="374" y="1664"/>
                  </a:lnTo>
                  <a:lnTo>
                    <a:pt x="414" y="1590"/>
                  </a:lnTo>
                  <a:lnTo>
                    <a:pt x="458" y="1516"/>
                  </a:lnTo>
                  <a:lnTo>
                    <a:pt x="505" y="1442"/>
                  </a:lnTo>
                  <a:lnTo>
                    <a:pt x="557" y="1367"/>
                  </a:lnTo>
                  <a:lnTo>
                    <a:pt x="613" y="1295"/>
                  </a:lnTo>
                  <a:lnTo>
                    <a:pt x="674" y="1224"/>
                  </a:lnTo>
                  <a:lnTo>
                    <a:pt x="740" y="1154"/>
                  </a:lnTo>
                  <a:lnTo>
                    <a:pt x="811" y="1086"/>
                  </a:lnTo>
                  <a:lnTo>
                    <a:pt x="887" y="1021"/>
                  </a:lnTo>
                  <a:lnTo>
                    <a:pt x="968" y="958"/>
                  </a:lnTo>
                  <a:lnTo>
                    <a:pt x="1055" y="898"/>
                  </a:lnTo>
                  <a:lnTo>
                    <a:pt x="1148" y="842"/>
                  </a:lnTo>
                  <a:lnTo>
                    <a:pt x="1246" y="7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86031" name="Freeform 27"/>
            <p:cNvSpPr/>
            <p:nvPr/>
          </p:nvSpPr>
          <p:spPr bwMode="auto">
            <a:xfrm>
              <a:off x="2547" y="2225"/>
              <a:ext cx="563" cy="528"/>
            </a:xfrm>
            <a:custGeom>
              <a:avLst/>
              <a:gdLst>
                <a:gd name="T0" fmla="*/ 4906 w 5066"/>
                <a:gd name="T1" fmla="*/ 2063 h 4755"/>
                <a:gd name="T2" fmla="*/ 4822 w 5066"/>
                <a:gd name="T3" fmla="*/ 1756 h 4755"/>
                <a:gd name="T4" fmla="*/ 4702 w 5066"/>
                <a:gd name="T5" fmla="*/ 1466 h 4755"/>
                <a:gd name="T6" fmla="*/ 4558 w 5066"/>
                <a:gd name="T7" fmla="*/ 1198 h 4755"/>
                <a:gd name="T8" fmla="*/ 4398 w 5066"/>
                <a:gd name="T9" fmla="*/ 952 h 4755"/>
                <a:gd name="T10" fmla="*/ 4235 w 5066"/>
                <a:gd name="T11" fmla="*/ 736 h 4755"/>
                <a:gd name="T12" fmla="*/ 4079 w 5066"/>
                <a:gd name="T13" fmla="*/ 551 h 4755"/>
                <a:gd name="T14" fmla="*/ 3939 w 5066"/>
                <a:gd name="T15" fmla="*/ 401 h 4755"/>
                <a:gd name="T16" fmla="*/ 3771 w 5066"/>
                <a:gd name="T17" fmla="*/ 238 h 4755"/>
                <a:gd name="T18" fmla="*/ 3875 w 5066"/>
                <a:gd name="T19" fmla="*/ 607 h 4755"/>
                <a:gd name="T20" fmla="*/ 3182 w 5066"/>
                <a:gd name="T21" fmla="*/ 498 h 4755"/>
                <a:gd name="T22" fmla="*/ 2293 w 5066"/>
                <a:gd name="T23" fmla="*/ 477 h 4755"/>
                <a:gd name="T24" fmla="*/ 1252 w 5066"/>
                <a:gd name="T25" fmla="*/ 477 h 4755"/>
                <a:gd name="T26" fmla="*/ 974 w 5066"/>
                <a:gd name="T27" fmla="*/ 646 h 4755"/>
                <a:gd name="T28" fmla="*/ 746 w 5066"/>
                <a:gd name="T29" fmla="*/ 842 h 4755"/>
                <a:gd name="T30" fmla="*/ 563 w 5066"/>
                <a:gd name="T31" fmla="*/ 1055 h 4755"/>
                <a:gd name="T32" fmla="*/ 420 w 5066"/>
                <a:gd name="T33" fmla="*/ 1278 h 4755"/>
                <a:gd name="T34" fmla="*/ 312 w 5066"/>
                <a:gd name="T35" fmla="*/ 1498 h 4755"/>
                <a:gd name="T36" fmla="*/ 234 w 5066"/>
                <a:gd name="T37" fmla="*/ 1706 h 4755"/>
                <a:gd name="T38" fmla="*/ 182 w 5066"/>
                <a:gd name="T39" fmla="*/ 1895 h 4755"/>
                <a:gd name="T40" fmla="*/ 150 w 5066"/>
                <a:gd name="T41" fmla="*/ 2052 h 4755"/>
                <a:gd name="T42" fmla="*/ 133 w 5066"/>
                <a:gd name="T43" fmla="*/ 2171 h 4755"/>
                <a:gd name="T44" fmla="*/ 126 w 5066"/>
                <a:gd name="T45" fmla="*/ 2254 h 4755"/>
                <a:gd name="T46" fmla="*/ 3 w 5066"/>
                <a:gd name="T47" fmla="*/ 2094 h 4755"/>
                <a:gd name="T48" fmla="*/ 1 w 5066"/>
                <a:gd name="T49" fmla="*/ 2157 h 4755"/>
                <a:gd name="T50" fmla="*/ 0 w 5066"/>
                <a:gd name="T51" fmla="*/ 2221 h 4755"/>
                <a:gd name="T52" fmla="*/ 29 w 5066"/>
                <a:gd name="T53" fmla="*/ 2607 h 4755"/>
                <a:gd name="T54" fmla="*/ 114 w 5066"/>
                <a:gd name="T55" fmla="*/ 2975 h 4755"/>
                <a:gd name="T56" fmla="*/ 250 w 5066"/>
                <a:gd name="T57" fmla="*/ 3319 h 4755"/>
                <a:gd name="T58" fmla="*/ 433 w 5066"/>
                <a:gd name="T59" fmla="*/ 3638 h 4755"/>
                <a:gd name="T60" fmla="*/ 658 w 5066"/>
                <a:gd name="T61" fmla="*/ 3925 h 4755"/>
                <a:gd name="T62" fmla="*/ 922 w 5066"/>
                <a:gd name="T63" fmla="*/ 4176 h 4755"/>
                <a:gd name="T64" fmla="*/ 1219 w 5066"/>
                <a:gd name="T65" fmla="*/ 4388 h 4755"/>
                <a:gd name="T66" fmla="*/ 1547 w 5066"/>
                <a:gd name="T67" fmla="*/ 4555 h 4755"/>
                <a:gd name="T68" fmla="*/ 1900 w 5066"/>
                <a:gd name="T69" fmla="*/ 4675 h 4755"/>
                <a:gd name="T70" fmla="*/ 2274 w 5066"/>
                <a:gd name="T71" fmla="*/ 4742 h 4755"/>
                <a:gd name="T72" fmla="*/ 2663 w 5066"/>
                <a:gd name="T73" fmla="*/ 4752 h 4755"/>
                <a:gd name="T74" fmla="*/ 3044 w 5066"/>
                <a:gd name="T75" fmla="*/ 4703 h 4755"/>
                <a:gd name="T76" fmla="*/ 3404 w 5066"/>
                <a:gd name="T77" fmla="*/ 4601 h 4755"/>
                <a:gd name="T78" fmla="*/ 3740 w 5066"/>
                <a:gd name="T79" fmla="*/ 4448 h 4755"/>
                <a:gd name="T80" fmla="*/ 4048 w 5066"/>
                <a:gd name="T81" fmla="*/ 4251 h 4755"/>
                <a:gd name="T82" fmla="*/ 4324 w 5066"/>
                <a:gd name="T83" fmla="*/ 4013 h 4755"/>
                <a:gd name="T84" fmla="*/ 4563 w 5066"/>
                <a:gd name="T85" fmla="*/ 3737 h 4755"/>
                <a:gd name="T86" fmla="*/ 4760 w 5066"/>
                <a:gd name="T87" fmla="*/ 3429 h 4755"/>
                <a:gd name="T88" fmla="*/ 4912 w 5066"/>
                <a:gd name="T89" fmla="*/ 3092 h 4755"/>
                <a:gd name="T90" fmla="*/ 5014 w 5066"/>
                <a:gd name="T91" fmla="*/ 2732 h 4755"/>
                <a:gd name="T92" fmla="*/ 5063 w 5066"/>
                <a:gd name="T93" fmla="*/ 2352 h 4755"/>
                <a:gd name="T94" fmla="*/ 5066 w 5066"/>
                <a:gd name="T95" fmla="*/ 2192 h 4755"/>
                <a:gd name="T96" fmla="*/ 5065 w 5066"/>
                <a:gd name="T97" fmla="*/ 2149 h 4755"/>
                <a:gd name="T98" fmla="*/ 5063 w 5066"/>
                <a:gd name="T99" fmla="*/ 2107 h 475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5066"/>
                <a:gd name="T151" fmla="*/ 0 h 4755"/>
                <a:gd name="T152" fmla="*/ 5066 w 5066"/>
                <a:gd name="T153" fmla="*/ 4755 h 475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5066" h="4755">
                  <a:moveTo>
                    <a:pt x="4938" y="2277"/>
                  </a:moveTo>
                  <a:lnTo>
                    <a:pt x="4925" y="2169"/>
                  </a:lnTo>
                  <a:lnTo>
                    <a:pt x="4906" y="2063"/>
                  </a:lnTo>
                  <a:lnTo>
                    <a:pt x="4883" y="1959"/>
                  </a:lnTo>
                  <a:lnTo>
                    <a:pt x="4854" y="1857"/>
                  </a:lnTo>
                  <a:lnTo>
                    <a:pt x="4822" y="1756"/>
                  </a:lnTo>
                  <a:lnTo>
                    <a:pt x="4785" y="1657"/>
                  </a:lnTo>
                  <a:lnTo>
                    <a:pt x="4745" y="1561"/>
                  </a:lnTo>
                  <a:lnTo>
                    <a:pt x="4702" y="1466"/>
                  </a:lnTo>
                  <a:lnTo>
                    <a:pt x="4657" y="1374"/>
                  </a:lnTo>
                  <a:lnTo>
                    <a:pt x="4608" y="1285"/>
                  </a:lnTo>
                  <a:lnTo>
                    <a:pt x="4558" y="1198"/>
                  </a:lnTo>
                  <a:lnTo>
                    <a:pt x="4506" y="1112"/>
                  </a:lnTo>
                  <a:lnTo>
                    <a:pt x="4453" y="1031"/>
                  </a:lnTo>
                  <a:lnTo>
                    <a:pt x="4398" y="952"/>
                  </a:lnTo>
                  <a:lnTo>
                    <a:pt x="4344" y="877"/>
                  </a:lnTo>
                  <a:lnTo>
                    <a:pt x="4290" y="804"/>
                  </a:lnTo>
                  <a:lnTo>
                    <a:pt x="4235" y="736"/>
                  </a:lnTo>
                  <a:lnTo>
                    <a:pt x="4182" y="670"/>
                  </a:lnTo>
                  <a:lnTo>
                    <a:pt x="4130" y="609"/>
                  </a:lnTo>
                  <a:lnTo>
                    <a:pt x="4079" y="551"/>
                  </a:lnTo>
                  <a:lnTo>
                    <a:pt x="4030" y="497"/>
                  </a:lnTo>
                  <a:lnTo>
                    <a:pt x="3983" y="446"/>
                  </a:lnTo>
                  <a:lnTo>
                    <a:pt x="3939" y="401"/>
                  </a:lnTo>
                  <a:lnTo>
                    <a:pt x="3898" y="359"/>
                  </a:lnTo>
                  <a:lnTo>
                    <a:pt x="3826" y="289"/>
                  </a:lnTo>
                  <a:lnTo>
                    <a:pt x="3771" y="238"/>
                  </a:lnTo>
                  <a:lnTo>
                    <a:pt x="3736" y="206"/>
                  </a:lnTo>
                  <a:lnTo>
                    <a:pt x="3724" y="195"/>
                  </a:lnTo>
                  <a:lnTo>
                    <a:pt x="3875" y="607"/>
                  </a:lnTo>
                  <a:lnTo>
                    <a:pt x="3420" y="477"/>
                  </a:lnTo>
                  <a:lnTo>
                    <a:pt x="3269" y="43"/>
                  </a:lnTo>
                  <a:lnTo>
                    <a:pt x="3182" y="498"/>
                  </a:lnTo>
                  <a:lnTo>
                    <a:pt x="2531" y="477"/>
                  </a:lnTo>
                  <a:lnTo>
                    <a:pt x="2423" y="0"/>
                  </a:lnTo>
                  <a:lnTo>
                    <a:pt x="2293" y="477"/>
                  </a:lnTo>
                  <a:lnTo>
                    <a:pt x="1622" y="498"/>
                  </a:lnTo>
                  <a:lnTo>
                    <a:pt x="1622" y="65"/>
                  </a:lnTo>
                  <a:lnTo>
                    <a:pt x="1252" y="477"/>
                  </a:lnTo>
                  <a:lnTo>
                    <a:pt x="1154" y="530"/>
                  </a:lnTo>
                  <a:lnTo>
                    <a:pt x="1061" y="586"/>
                  </a:lnTo>
                  <a:lnTo>
                    <a:pt x="974" y="646"/>
                  </a:lnTo>
                  <a:lnTo>
                    <a:pt x="893" y="709"/>
                  </a:lnTo>
                  <a:lnTo>
                    <a:pt x="817" y="774"/>
                  </a:lnTo>
                  <a:lnTo>
                    <a:pt x="746" y="842"/>
                  </a:lnTo>
                  <a:lnTo>
                    <a:pt x="680" y="912"/>
                  </a:lnTo>
                  <a:lnTo>
                    <a:pt x="619" y="983"/>
                  </a:lnTo>
                  <a:lnTo>
                    <a:pt x="563" y="1055"/>
                  </a:lnTo>
                  <a:lnTo>
                    <a:pt x="511" y="1130"/>
                  </a:lnTo>
                  <a:lnTo>
                    <a:pt x="464" y="1204"/>
                  </a:lnTo>
                  <a:lnTo>
                    <a:pt x="420" y="1278"/>
                  </a:lnTo>
                  <a:lnTo>
                    <a:pt x="380" y="1352"/>
                  </a:lnTo>
                  <a:lnTo>
                    <a:pt x="344" y="1425"/>
                  </a:lnTo>
                  <a:lnTo>
                    <a:pt x="312" y="1498"/>
                  </a:lnTo>
                  <a:lnTo>
                    <a:pt x="283" y="1569"/>
                  </a:lnTo>
                  <a:lnTo>
                    <a:pt x="257" y="1639"/>
                  </a:lnTo>
                  <a:lnTo>
                    <a:pt x="234" y="1706"/>
                  </a:lnTo>
                  <a:lnTo>
                    <a:pt x="214" y="1772"/>
                  </a:lnTo>
                  <a:lnTo>
                    <a:pt x="197" y="1835"/>
                  </a:lnTo>
                  <a:lnTo>
                    <a:pt x="182" y="1895"/>
                  </a:lnTo>
                  <a:lnTo>
                    <a:pt x="169" y="1951"/>
                  </a:lnTo>
                  <a:lnTo>
                    <a:pt x="158" y="2004"/>
                  </a:lnTo>
                  <a:lnTo>
                    <a:pt x="150" y="2052"/>
                  </a:lnTo>
                  <a:lnTo>
                    <a:pt x="143" y="2097"/>
                  </a:lnTo>
                  <a:lnTo>
                    <a:pt x="137" y="2136"/>
                  </a:lnTo>
                  <a:lnTo>
                    <a:pt x="133" y="2171"/>
                  </a:lnTo>
                  <a:lnTo>
                    <a:pt x="130" y="2200"/>
                  </a:lnTo>
                  <a:lnTo>
                    <a:pt x="127" y="2240"/>
                  </a:lnTo>
                  <a:lnTo>
                    <a:pt x="126" y="2254"/>
                  </a:lnTo>
                  <a:lnTo>
                    <a:pt x="6" y="2052"/>
                  </a:lnTo>
                  <a:lnTo>
                    <a:pt x="5" y="2073"/>
                  </a:lnTo>
                  <a:lnTo>
                    <a:pt x="3" y="2094"/>
                  </a:lnTo>
                  <a:lnTo>
                    <a:pt x="2" y="2115"/>
                  </a:lnTo>
                  <a:lnTo>
                    <a:pt x="1" y="2136"/>
                  </a:lnTo>
                  <a:lnTo>
                    <a:pt x="1" y="2157"/>
                  </a:lnTo>
                  <a:lnTo>
                    <a:pt x="0" y="2178"/>
                  </a:lnTo>
                  <a:lnTo>
                    <a:pt x="0" y="2200"/>
                  </a:lnTo>
                  <a:lnTo>
                    <a:pt x="0" y="2221"/>
                  </a:lnTo>
                  <a:lnTo>
                    <a:pt x="3" y="2352"/>
                  </a:lnTo>
                  <a:lnTo>
                    <a:pt x="13" y="2481"/>
                  </a:lnTo>
                  <a:lnTo>
                    <a:pt x="29" y="2607"/>
                  </a:lnTo>
                  <a:lnTo>
                    <a:pt x="52" y="2732"/>
                  </a:lnTo>
                  <a:lnTo>
                    <a:pt x="80" y="2855"/>
                  </a:lnTo>
                  <a:lnTo>
                    <a:pt x="114" y="2975"/>
                  </a:lnTo>
                  <a:lnTo>
                    <a:pt x="154" y="3092"/>
                  </a:lnTo>
                  <a:lnTo>
                    <a:pt x="199" y="3207"/>
                  </a:lnTo>
                  <a:lnTo>
                    <a:pt x="250" y="3319"/>
                  </a:lnTo>
                  <a:lnTo>
                    <a:pt x="306" y="3429"/>
                  </a:lnTo>
                  <a:lnTo>
                    <a:pt x="367" y="3535"/>
                  </a:lnTo>
                  <a:lnTo>
                    <a:pt x="433" y="3638"/>
                  </a:lnTo>
                  <a:lnTo>
                    <a:pt x="503" y="3737"/>
                  </a:lnTo>
                  <a:lnTo>
                    <a:pt x="579" y="3833"/>
                  </a:lnTo>
                  <a:lnTo>
                    <a:pt x="658" y="3925"/>
                  </a:lnTo>
                  <a:lnTo>
                    <a:pt x="742" y="4013"/>
                  </a:lnTo>
                  <a:lnTo>
                    <a:pt x="830" y="4096"/>
                  </a:lnTo>
                  <a:lnTo>
                    <a:pt x="922" y="4176"/>
                  </a:lnTo>
                  <a:lnTo>
                    <a:pt x="1017" y="4251"/>
                  </a:lnTo>
                  <a:lnTo>
                    <a:pt x="1116" y="4322"/>
                  </a:lnTo>
                  <a:lnTo>
                    <a:pt x="1219" y="4388"/>
                  </a:lnTo>
                  <a:lnTo>
                    <a:pt x="1325" y="4448"/>
                  </a:lnTo>
                  <a:lnTo>
                    <a:pt x="1434" y="4504"/>
                  </a:lnTo>
                  <a:lnTo>
                    <a:pt x="1547" y="4555"/>
                  </a:lnTo>
                  <a:lnTo>
                    <a:pt x="1662" y="4601"/>
                  </a:lnTo>
                  <a:lnTo>
                    <a:pt x="1780" y="4641"/>
                  </a:lnTo>
                  <a:lnTo>
                    <a:pt x="1900" y="4675"/>
                  </a:lnTo>
                  <a:lnTo>
                    <a:pt x="2023" y="4703"/>
                  </a:lnTo>
                  <a:lnTo>
                    <a:pt x="2147" y="4726"/>
                  </a:lnTo>
                  <a:lnTo>
                    <a:pt x="2274" y="4742"/>
                  </a:lnTo>
                  <a:lnTo>
                    <a:pt x="2402" y="4752"/>
                  </a:lnTo>
                  <a:lnTo>
                    <a:pt x="2533" y="4755"/>
                  </a:lnTo>
                  <a:lnTo>
                    <a:pt x="2663" y="4752"/>
                  </a:lnTo>
                  <a:lnTo>
                    <a:pt x="2792" y="4742"/>
                  </a:lnTo>
                  <a:lnTo>
                    <a:pt x="2918" y="4726"/>
                  </a:lnTo>
                  <a:lnTo>
                    <a:pt x="3044" y="4703"/>
                  </a:lnTo>
                  <a:lnTo>
                    <a:pt x="3166" y="4675"/>
                  </a:lnTo>
                  <a:lnTo>
                    <a:pt x="3286" y="4641"/>
                  </a:lnTo>
                  <a:lnTo>
                    <a:pt x="3404" y="4601"/>
                  </a:lnTo>
                  <a:lnTo>
                    <a:pt x="3519" y="4555"/>
                  </a:lnTo>
                  <a:lnTo>
                    <a:pt x="3631" y="4504"/>
                  </a:lnTo>
                  <a:lnTo>
                    <a:pt x="3740" y="4448"/>
                  </a:lnTo>
                  <a:lnTo>
                    <a:pt x="3846" y="4388"/>
                  </a:lnTo>
                  <a:lnTo>
                    <a:pt x="3949" y="4322"/>
                  </a:lnTo>
                  <a:lnTo>
                    <a:pt x="4048" y="4251"/>
                  </a:lnTo>
                  <a:lnTo>
                    <a:pt x="4144" y="4176"/>
                  </a:lnTo>
                  <a:lnTo>
                    <a:pt x="4236" y="4096"/>
                  </a:lnTo>
                  <a:lnTo>
                    <a:pt x="4324" y="4013"/>
                  </a:lnTo>
                  <a:lnTo>
                    <a:pt x="4407" y="3925"/>
                  </a:lnTo>
                  <a:lnTo>
                    <a:pt x="4488" y="3833"/>
                  </a:lnTo>
                  <a:lnTo>
                    <a:pt x="4563" y="3737"/>
                  </a:lnTo>
                  <a:lnTo>
                    <a:pt x="4634" y="3638"/>
                  </a:lnTo>
                  <a:lnTo>
                    <a:pt x="4699" y="3535"/>
                  </a:lnTo>
                  <a:lnTo>
                    <a:pt x="4760" y="3429"/>
                  </a:lnTo>
                  <a:lnTo>
                    <a:pt x="4816" y="3319"/>
                  </a:lnTo>
                  <a:lnTo>
                    <a:pt x="4867" y="3207"/>
                  </a:lnTo>
                  <a:lnTo>
                    <a:pt x="4912" y="3092"/>
                  </a:lnTo>
                  <a:lnTo>
                    <a:pt x="4952" y="2975"/>
                  </a:lnTo>
                  <a:lnTo>
                    <a:pt x="4986" y="2855"/>
                  </a:lnTo>
                  <a:lnTo>
                    <a:pt x="5014" y="2732"/>
                  </a:lnTo>
                  <a:lnTo>
                    <a:pt x="5037" y="2607"/>
                  </a:lnTo>
                  <a:lnTo>
                    <a:pt x="5053" y="2481"/>
                  </a:lnTo>
                  <a:lnTo>
                    <a:pt x="5063" y="2352"/>
                  </a:lnTo>
                  <a:lnTo>
                    <a:pt x="5066" y="2221"/>
                  </a:lnTo>
                  <a:lnTo>
                    <a:pt x="5066" y="2207"/>
                  </a:lnTo>
                  <a:lnTo>
                    <a:pt x="5066" y="2192"/>
                  </a:lnTo>
                  <a:lnTo>
                    <a:pt x="5065" y="2178"/>
                  </a:lnTo>
                  <a:lnTo>
                    <a:pt x="5065" y="2164"/>
                  </a:lnTo>
                  <a:lnTo>
                    <a:pt x="5065" y="2149"/>
                  </a:lnTo>
                  <a:lnTo>
                    <a:pt x="5064" y="2135"/>
                  </a:lnTo>
                  <a:lnTo>
                    <a:pt x="5064" y="2121"/>
                  </a:lnTo>
                  <a:lnTo>
                    <a:pt x="5063" y="2107"/>
                  </a:lnTo>
                  <a:lnTo>
                    <a:pt x="4938" y="2277"/>
                  </a:lnTo>
                  <a:close/>
                </a:path>
              </a:pathLst>
            </a:custGeom>
            <a:solidFill>
              <a:srgbClr val="FFCC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86032" name="Freeform 28"/>
            <p:cNvSpPr/>
            <p:nvPr/>
          </p:nvSpPr>
          <p:spPr bwMode="auto">
            <a:xfrm>
              <a:off x="2472" y="2432"/>
              <a:ext cx="160" cy="159"/>
            </a:xfrm>
            <a:custGeom>
              <a:avLst/>
              <a:gdLst>
                <a:gd name="T0" fmla="*/ 1432 w 1436"/>
                <a:gd name="T1" fmla="*/ 792 h 1436"/>
                <a:gd name="T2" fmla="*/ 1413 w 1436"/>
                <a:gd name="T3" fmla="*/ 898 h 1436"/>
                <a:gd name="T4" fmla="*/ 1379 w 1436"/>
                <a:gd name="T5" fmla="*/ 998 h 1436"/>
                <a:gd name="T6" fmla="*/ 1332 w 1436"/>
                <a:gd name="T7" fmla="*/ 1091 h 1436"/>
                <a:gd name="T8" fmla="*/ 1272 w 1436"/>
                <a:gd name="T9" fmla="*/ 1175 h 1436"/>
                <a:gd name="T10" fmla="*/ 1201 w 1436"/>
                <a:gd name="T11" fmla="*/ 1250 h 1436"/>
                <a:gd name="T12" fmla="*/ 1119 w 1436"/>
                <a:gd name="T13" fmla="*/ 1314 h 1436"/>
                <a:gd name="T14" fmla="*/ 1029 w 1436"/>
                <a:gd name="T15" fmla="*/ 1366 h 1436"/>
                <a:gd name="T16" fmla="*/ 932 w 1436"/>
                <a:gd name="T17" fmla="*/ 1404 h 1436"/>
                <a:gd name="T18" fmla="*/ 827 w 1436"/>
                <a:gd name="T19" fmla="*/ 1428 h 1436"/>
                <a:gd name="T20" fmla="*/ 717 w 1436"/>
                <a:gd name="T21" fmla="*/ 1436 h 1436"/>
                <a:gd name="T22" fmla="*/ 608 w 1436"/>
                <a:gd name="T23" fmla="*/ 1428 h 1436"/>
                <a:gd name="T24" fmla="*/ 504 w 1436"/>
                <a:gd name="T25" fmla="*/ 1404 h 1436"/>
                <a:gd name="T26" fmla="*/ 406 w 1436"/>
                <a:gd name="T27" fmla="*/ 1366 h 1436"/>
                <a:gd name="T28" fmla="*/ 316 w 1436"/>
                <a:gd name="T29" fmla="*/ 1314 h 1436"/>
                <a:gd name="T30" fmla="*/ 235 w 1436"/>
                <a:gd name="T31" fmla="*/ 1250 h 1436"/>
                <a:gd name="T32" fmla="*/ 164 w 1436"/>
                <a:gd name="T33" fmla="*/ 1175 h 1436"/>
                <a:gd name="T34" fmla="*/ 104 w 1436"/>
                <a:gd name="T35" fmla="*/ 1091 h 1436"/>
                <a:gd name="T36" fmla="*/ 56 w 1436"/>
                <a:gd name="T37" fmla="*/ 998 h 1436"/>
                <a:gd name="T38" fmla="*/ 23 w 1436"/>
                <a:gd name="T39" fmla="*/ 898 h 1436"/>
                <a:gd name="T40" fmla="*/ 4 w 1436"/>
                <a:gd name="T41" fmla="*/ 792 h 1436"/>
                <a:gd name="T42" fmla="*/ 1 w 1436"/>
                <a:gd name="T43" fmla="*/ 682 h 1436"/>
                <a:gd name="T44" fmla="*/ 15 w 1436"/>
                <a:gd name="T45" fmla="*/ 574 h 1436"/>
                <a:gd name="T46" fmla="*/ 43 w 1436"/>
                <a:gd name="T47" fmla="*/ 472 h 1436"/>
                <a:gd name="T48" fmla="*/ 87 w 1436"/>
                <a:gd name="T49" fmla="*/ 376 h 1436"/>
                <a:gd name="T50" fmla="*/ 142 w 1436"/>
                <a:gd name="T51" fmla="*/ 289 h 1436"/>
                <a:gd name="T52" fmla="*/ 210 w 1436"/>
                <a:gd name="T53" fmla="*/ 211 h 1436"/>
                <a:gd name="T54" fmla="*/ 288 w 1436"/>
                <a:gd name="T55" fmla="*/ 143 h 1436"/>
                <a:gd name="T56" fmla="*/ 375 w 1436"/>
                <a:gd name="T57" fmla="*/ 87 h 1436"/>
                <a:gd name="T58" fmla="*/ 471 w 1436"/>
                <a:gd name="T59" fmla="*/ 44 h 1436"/>
                <a:gd name="T60" fmla="*/ 573 w 1436"/>
                <a:gd name="T61" fmla="*/ 15 h 1436"/>
                <a:gd name="T62" fmla="*/ 680 w 1436"/>
                <a:gd name="T63" fmla="*/ 1 h 1436"/>
                <a:gd name="T64" fmla="*/ 792 w 1436"/>
                <a:gd name="T65" fmla="*/ 4 h 1436"/>
                <a:gd name="T66" fmla="*/ 898 w 1436"/>
                <a:gd name="T67" fmla="*/ 23 h 1436"/>
                <a:gd name="T68" fmla="*/ 998 w 1436"/>
                <a:gd name="T69" fmla="*/ 57 h 1436"/>
                <a:gd name="T70" fmla="*/ 1090 w 1436"/>
                <a:gd name="T71" fmla="*/ 104 h 1436"/>
                <a:gd name="T72" fmla="*/ 1175 w 1436"/>
                <a:gd name="T73" fmla="*/ 164 h 1436"/>
                <a:gd name="T74" fmla="*/ 1249 w 1436"/>
                <a:gd name="T75" fmla="*/ 236 h 1436"/>
                <a:gd name="T76" fmla="*/ 1313 w 1436"/>
                <a:gd name="T77" fmla="*/ 317 h 1436"/>
                <a:gd name="T78" fmla="*/ 1365 w 1436"/>
                <a:gd name="T79" fmla="*/ 407 h 1436"/>
                <a:gd name="T80" fmla="*/ 1403 w 1436"/>
                <a:gd name="T81" fmla="*/ 506 h 1436"/>
                <a:gd name="T82" fmla="*/ 1427 w 1436"/>
                <a:gd name="T83" fmla="*/ 610 h 1436"/>
                <a:gd name="T84" fmla="*/ 1436 w 1436"/>
                <a:gd name="T85" fmla="*/ 719 h 14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436"/>
                <a:gd name="T130" fmla="*/ 0 h 1436"/>
                <a:gd name="T131" fmla="*/ 1436 w 1436"/>
                <a:gd name="T132" fmla="*/ 1436 h 14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436" h="1436">
                  <a:moveTo>
                    <a:pt x="1436" y="719"/>
                  </a:moveTo>
                  <a:lnTo>
                    <a:pt x="1435" y="756"/>
                  </a:lnTo>
                  <a:lnTo>
                    <a:pt x="1432" y="792"/>
                  </a:lnTo>
                  <a:lnTo>
                    <a:pt x="1427" y="828"/>
                  </a:lnTo>
                  <a:lnTo>
                    <a:pt x="1421" y="863"/>
                  </a:lnTo>
                  <a:lnTo>
                    <a:pt x="1413" y="898"/>
                  </a:lnTo>
                  <a:lnTo>
                    <a:pt x="1403" y="932"/>
                  </a:lnTo>
                  <a:lnTo>
                    <a:pt x="1392" y="966"/>
                  </a:lnTo>
                  <a:lnTo>
                    <a:pt x="1379" y="998"/>
                  </a:lnTo>
                  <a:lnTo>
                    <a:pt x="1365" y="1030"/>
                  </a:lnTo>
                  <a:lnTo>
                    <a:pt x="1349" y="1061"/>
                  </a:lnTo>
                  <a:lnTo>
                    <a:pt x="1332" y="1091"/>
                  </a:lnTo>
                  <a:lnTo>
                    <a:pt x="1313" y="1120"/>
                  </a:lnTo>
                  <a:lnTo>
                    <a:pt x="1293" y="1148"/>
                  </a:lnTo>
                  <a:lnTo>
                    <a:pt x="1272" y="1175"/>
                  </a:lnTo>
                  <a:lnTo>
                    <a:pt x="1249" y="1201"/>
                  </a:lnTo>
                  <a:lnTo>
                    <a:pt x="1226" y="1226"/>
                  </a:lnTo>
                  <a:lnTo>
                    <a:pt x="1201" y="1250"/>
                  </a:lnTo>
                  <a:lnTo>
                    <a:pt x="1175" y="1273"/>
                  </a:lnTo>
                  <a:lnTo>
                    <a:pt x="1147" y="1294"/>
                  </a:lnTo>
                  <a:lnTo>
                    <a:pt x="1119" y="1314"/>
                  </a:lnTo>
                  <a:lnTo>
                    <a:pt x="1090" y="1332"/>
                  </a:lnTo>
                  <a:lnTo>
                    <a:pt x="1060" y="1350"/>
                  </a:lnTo>
                  <a:lnTo>
                    <a:pt x="1029" y="1366"/>
                  </a:lnTo>
                  <a:lnTo>
                    <a:pt x="998" y="1380"/>
                  </a:lnTo>
                  <a:lnTo>
                    <a:pt x="965" y="1393"/>
                  </a:lnTo>
                  <a:lnTo>
                    <a:pt x="932" y="1404"/>
                  </a:lnTo>
                  <a:lnTo>
                    <a:pt x="898" y="1414"/>
                  </a:lnTo>
                  <a:lnTo>
                    <a:pt x="863" y="1422"/>
                  </a:lnTo>
                  <a:lnTo>
                    <a:pt x="827" y="1428"/>
                  </a:lnTo>
                  <a:lnTo>
                    <a:pt x="792" y="1433"/>
                  </a:lnTo>
                  <a:lnTo>
                    <a:pt x="755" y="1435"/>
                  </a:lnTo>
                  <a:lnTo>
                    <a:pt x="717" y="1436"/>
                  </a:lnTo>
                  <a:lnTo>
                    <a:pt x="680" y="1435"/>
                  </a:lnTo>
                  <a:lnTo>
                    <a:pt x="644" y="1433"/>
                  </a:lnTo>
                  <a:lnTo>
                    <a:pt x="608" y="1428"/>
                  </a:lnTo>
                  <a:lnTo>
                    <a:pt x="573" y="1422"/>
                  </a:lnTo>
                  <a:lnTo>
                    <a:pt x="538" y="1414"/>
                  </a:lnTo>
                  <a:lnTo>
                    <a:pt x="504" y="1404"/>
                  </a:lnTo>
                  <a:lnTo>
                    <a:pt x="471" y="1393"/>
                  </a:lnTo>
                  <a:lnTo>
                    <a:pt x="438" y="1380"/>
                  </a:lnTo>
                  <a:lnTo>
                    <a:pt x="406" y="1366"/>
                  </a:lnTo>
                  <a:lnTo>
                    <a:pt x="375" y="1350"/>
                  </a:lnTo>
                  <a:lnTo>
                    <a:pt x="345" y="1332"/>
                  </a:lnTo>
                  <a:lnTo>
                    <a:pt x="316" y="1314"/>
                  </a:lnTo>
                  <a:lnTo>
                    <a:pt x="288" y="1294"/>
                  </a:lnTo>
                  <a:lnTo>
                    <a:pt x="261" y="1273"/>
                  </a:lnTo>
                  <a:lnTo>
                    <a:pt x="235" y="1250"/>
                  </a:lnTo>
                  <a:lnTo>
                    <a:pt x="210" y="1226"/>
                  </a:lnTo>
                  <a:lnTo>
                    <a:pt x="186" y="1201"/>
                  </a:lnTo>
                  <a:lnTo>
                    <a:pt x="164" y="1175"/>
                  </a:lnTo>
                  <a:lnTo>
                    <a:pt x="142" y="1148"/>
                  </a:lnTo>
                  <a:lnTo>
                    <a:pt x="122" y="1120"/>
                  </a:lnTo>
                  <a:lnTo>
                    <a:pt x="104" y="1091"/>
                  </a:lnTo>
                  <a:lnTo>
                    <a:pt x="87" y="1061"/>
                  </a:lnTo>
                  <a:lnTo>
                    <a:pt x="71" y="1030"/>
                  </a:lnTo>
                  <a:lnTo>
                    <a:pt x="56" y="998"/>
                  </a:lnTo>
                  <a:lnTo>
                    <a:pt x="43" y="966"/>
                  </a:lnTo>
                  <a:lnTo>
                    <a:pt x="32" y="932"/>
                  </a:lnTo>
                  <a:lnTo>
                    <a:pt x="23" y="898"/>
                  </a:lnTo>
                  <a:lnTo>
                    <a:pt x="15" y="863"/>
                  </a:lnTo>
                  <a:lnTo>
                    <a:pt x="8" y="828"/>
                  </a:lnTo>
                  <a:lnTo>
                    <a:pt x="4" y="792"/>
                  </a:lnTo>
                  <a:lnTo>
                    <a:pt x="1" y="756"/>
                  </a:lnTo>
                  <a:lnTo>
                    <a:pt x="0" y="719"/>
                  </a:lnTo>
                  <a:lnTo>
                    <a:pt x="1" y="682"/>
                  </a:lnTo>
                  <a:lnTo>
                    <a:pt x="4" y="645"/>
                  </a:lnTo>
                  <a:lnTo>
                    <a:pt x="8" y="610"/>
                  </a:lnTo>
                  <a:lnTo>
                    <a:pt x="15" y="574"/>
                  </a:lnTo>
                  <a:lnTo>
                    <a:pt x="23" y="540"/>
                  </a:lnTo>
                  <a:lnTo>
                    <a:pt x="32" y="506"/>
                  </a:lnTo>
                  <a:lnTo>
                    <a:pt x="43" y="472"/>
                  </a:lnTo>
                  <a:lnTo>
                    <a:pt x="56" y="440"/>
                  </a:lnTo>
                  <a:lnTo>
                    <a:pt x="71" y="407"/>
                  </a:lnTo>
                  <a:lnTo>
                    <a:pt x="87" y="376"/>
                  </a:lnTo>
                  <a:lnTo>
                    <a:pt x="104" y="346"/>
                  </a:lnTo>
                  <a:lnTo>
                    <a:pt x="122" y="317"/>
                  </a:lnTo>
                  <a:lnTo>
                    <a:pt x="142" y="289"/>
                  </a:lnTo>
                  <a:lnTo>
                    <a:pt x="164" y="262"/>
                  </a:lnTo>
                  <a:lnTo>
                    <a:pt x="186" y="236"/>
                  </a:lnTo>
                  <a:lnTo>
                    <a:pt x="210" y="211"/>
                  </a:lnTo>
                  <a:lnTo>
                    <a:pt x="235" y="187"/>
                  </a:lnTo>
                  <a:lnTo>
                    <a:pt x="261" y="164"/>
                  </a:lnTo>
                  <a:lnTo>
                    <a:pt x="288" y="143"/>
                  </a:lnTo>
                  <a:lnTo>
                    <a:pt x="316" y="123"/>
                  </a:lnTo>
                  <a:lnTo>
                    <a:pt x="345" y="104"/>
                  </a:lnTo>
                  <a:lnTo>
                    <a:pt x="375" y="87"/>
                  </a:lnTo>
                  <a:lnTo>
                    <a:pt x="406" y="71"/>
                  </a:lnTo>
                  <a:lnTo>
                    <a:pt x="438" y="57"/>
                  </a:lnTo>
                  <a:lnTo>
                    <a:pt x="471" y="44"/>
                  </a:lnTo>
                  <a:lnTo>
                    <a:pt x="504" y="33"/>
                  </a:lnTo>
                  <a:lnTo>
                    <a:pt x="538" y="23"/>
                  </a:lnTo>
                  <a:lnTo>
                    <a:pt x="573" y="15"/>
                  </a:lnTo>
                  <a:lnTo>
                    <a:pt x="608" y="9"/>
                  </a:lnTo>
                  <a:lnTo>
                    <a:pt x="644" y="4"/>
                  </a:lnTo>
                  <a:lnTo>
                    <a:pt x="680" y="1"/>
                  </a:lnTo>
                  <a:lnTo>
                    <a:pt x="717" y="0"/>
                  </a:lnTo>
                  <a:lnTo>
                    <a:pt x="755" y="1"/>
                  </a:lnTo>
                  <a:lnTo>
                    <a:pt x="792" y="4"/>
                  </a:lnTo>
                  <a:lnTo>
                    <a:pt x="827" y="9"/>
                  </a:lnTo>
                  <a:lnTo>
                    <a:pt x="863" y="15"/>
                  </a:lnTo>
                  <a:lnTo>
                    <a:pt x="898" y="23"/>
                  </a:lnTo>
                  <a:lnTo>
                    <a:pt x="932" y="33"/>
                  </a:lnTo>
                  <a:lnTo>
                    <a:pt x="965" y="44"/>
                  </a:lnTo>
                  <a:lnTo>
                    <a:pt x="998" y="57"/>
                  </a:lnTo>
                  <a:lnTo>
                    <a:pt x="1029" y="71"/>
                  </a:lnTo>
                  <a:lnTo>
                    <a:pt x="1060" y="87"/>
                  </a:lnTo>
                  <a:lnTo>
                    <a:pt x="1090" y="104"/>
                  </a:lnTo>
                  <a:lnTo>
                    <a:pt x="1119" y="123"/>
                  </a:lnTo>
                  <a:lnTo>
                    <a:pt x="1147" y="143"/>
                  </a:lnTo>
                  <a:lnTo>
                    <a:pt x="1175" y="164"/>
                  </a:lnTo>
                  <a:lnTo>
                    <a:pt x="1201" y="187"/>
                  </a:lnTo>
                  <a:lnTo>
                    <a:pt x="1226" y="211"/>
                  </a:lnTo>
                  <a:lnTo>
                    <a:pt x="1249" y="236"/>
                  </a:lnTo>
                  <a:lnTo>
                    <a:pt x="1272" y="262"/>
                  </a:lnTo>
                  <a:lnTo>
                    <a:pt x="1293" y="289"/>
                  </a:lnTo>
                  <a:lnTo>
                    <a:pt x="1313" y="317"/>
                  </a:lnTo>
                  <a:lnTo>
                    <a:pt x="1332" y="346"/>
                  </a:lnTo>
                  <a:lnTo>
                    <a:pt x="1349" y="376"/>
                  </a:lnTo>
                  <a:lnTo>
                    <a:pt x="1365" y="407"/>
                  </a:lnTo>
                  <a:lnTo>
                    <a:pt x="1379" y="440"/>
                  </a:lnTo>
                  <a:lnTo>
                    <a:pt x="1392" y="472"/>
                  </a:lnTo>
                  <a:lnTo>
                    <a:pt x="1403" y="506"/>
                  </a:lnTo>
                  <a:lnTo>
                    <a:pt x="1413" y="540"/>
                  </a:lnTo>
                  <a:lnTo>
                    <a:pt x="1421" y="574"/>
                  </a:lnTo>
                  <a:lnTo>
                    <a:pt x="1427" y="610"/>
                  </a:lnTo>
                  <a:lnTo>
                    <a:pt x="1432" y="645"/>
                  </a:lnTo>
                  <a:lnTo>
                    <a:pt x="1435" y="682"/>
                  </a:lnTo>
                  <a:lnTo>
                    <a:pt x="1436" y="719"/>
                  </a:lnTo>
                  <a:close/>
                </a:path>
              </a:pathLst>
            </a:custGeom>
            <a:solidFill>
              <a:srgbClr val="FFCC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86033" name="Freeform 29"/>
            <p:cNvSpPr/>
            <p:nvPr/>
          </p:nvSpPr>
          <p:spPr bwMode="auto">
            <a:xfrm>
              <a:off x="3021" y="2432"/>
              <a:ext cx="160" cy="159"/>
            </a:xfrm>
            <a:custGeom>
              <a:avLst/>
              <a:gdLst>
                <a:gd name="T0" fmla="*/ 1432 w 1435"/>
                <a:gd name="T1" fmla="*/ 792 h 1436"/>
                <a:gd name="T2" fmla="*/ 1413 w 1435"/>
                <a:gd name="T3" fmla="*/ 898 h 1436"/>
                <a:gd name="T4" fmla="*/ 1379 w 1435"/>
                <a:gd name="T5" fmla="*/ 998 h 1436"/>
                <a:gd name="T6" fmla="*/ 1331 w 1435"/>
                <a:gd name="T7" fmla="*/ 1091 h 1436"/>
                <a:gd name="T8" fmla="*/ 1271 w 1435"/>
                <a:gd name="T9" fmla="*/ 1175 h 1436"/>
                <a:gd name="T10" fmla="*/ 1200 w 1435"/>
                <a:gd name="T11" fmla="*/ 1250 h 1436"/>
                <a:gd name="T12" fmla="*/ 1119 w 1435"/>
                <a:gd name="T13" fmla="*/ 1314 h 1436"/>
                <a:gd name="T14" fmla="*/ 1029 w 1435"/>
                <a:gd name="T15" fmla="*/ 1366 h 1436"/>
                <a:gd name="T16" fmla="*/ 931 w 1435"/>
                <a:gd name="T17" fmla="*/ 1404 h 1436"/>
                <a:gd name="T18" fmla="*/ 827 w 1435"/>
                <a:gd name="T19" fmla="*/ 1428 h 1436"/>
                <a:gd name="T20" fmla="*/ 718 w 1435"/>
                <a:gd name="T21" fmla="*/ 1436 h 1436"/>
                <a:gd name="T22" fmla="*/ 609 w 1435"/>
                <a:gd name="T23" fmla="*/ 1428 h 1436"/>
                <a:gd name="T24" fmla="*/ 505 w 1435"/>
                <a:gd name="T25" fmla="*/ 1404 h 1436"/>
                <a:gd name="T26" fmla="*/ 407 w 1435"/>
                <a:gd name="T27" fmla="*/ 1366 h 1436"/>
                <a:gd name="T28" fmla="*/ 317 w 1435"/>
                <a:gd name="T29" fmla="*/ 1314 h 1436"/>
                <a:gd name="T30" fmla="*/ 236 w 1435"/>
                <a:gd name="T31" fmla="*/ 1250 h 1436"/>
                <a:gd name="T32" fmla="*/ 164 w 1435"/>
                <a:gd name="T33" fmla="*/ 1175 h 1436"/>
                <a:gd name="T34" fmla="*/ 103 w 1435"/>
                <a:gd name="T35" fmla="*/ 1091 h 1436"/>
                <a:gd name="T36" fmla="*/ 56 w 1435"/>
                <a:gd name="T37" fmla="*/ 998 h 1436"/>
                <a:gd name="T38" fmla="*/ 22 w 1435"/>
                <a:gd name="T39" fmla="*/ 898 h 1436"/>
                <a:gd name="T40" fmla="*/ 3 w 1435"/>
                <a:gd name="T41" fmla="*/ 792 h 1436"/>
                <a:gd name="T42" fmla="*/ 1 w 1435"/>
                <a:gd name="T43" fmla="*/ 682 h 1436"/>
                <a:gd name="T44" fmla="*/ 14 w 1435"/>
                <a:gd name="T45" fmla="*/ 574 h 1436"/>
                <a:gd name="T46" fmla="*/ 43 w 1435"/>
                <a:gd name="T47" fmla="*/ 472 h 1436"/>
                <a:gd name="T48" fmla="*/ 86 w 1435"/>
                <a:gd name="T49" fmla="*/ 376 h 1436"/>
                <a:gd name="T50" fmla="*/ 142 w 1435"/>
                <a:gd name="T51" fmla="*/ 289 h 1436"/>
                <a:gd name="T52" fmla="*/ 211 w 1435"/>
                <a:gd name="T53" fmla="*/ 211 h 1436"/>
                <a:gd name="T54" fmla="*/ 289 w 1435"/>
                <a:gd name="T55" fmla="*/ 143 h 1436"/>
                <a:gd name="T56" fmla="*/ 376 w 1435"/>
                <a:gd name="T57" fmla="*/ 87 h 1436"/>
                <a:gd name="T58" fmla="*/ 471 w 1435"/>
                <a:gd name="T59" fmla="*/ 44 h 1436"/>
                <a:gd name="T60" fmla="*/ 573 w 1435"/>
                <a:gd name="T61" fmla="*/ 15 h 1436"/>
                <a:gd name="T62" fmla="*/ 681 w 1435"/>
                <a:gd name="T63" fmla="*/ 1 h 1436"/>
                <a:gd name="T64" fmla="*/ 791 w 1435"/>
                <a:gd name="T65" fmla="*/ 4 h 1436"/>
                <a:gd name="T66" fmla="*/ 897 w 1435"/>
                <a:gd name="T67" fmla="*/ 23 h 1436"/>
                <a:gd name="T68" fmla="*/ 997 w 1435"/>
                <a:gd name="T69" fmla="*/ 57 h 1436"/>
                <a:gd name="T70" fmla="*/ 1090 w 1435"/>
                <a:gd name="T71" fmla="*/ 104 h 1436"/>
                <a:gd name="T72" fmla="*/ 1174 w 1435"/>
                <a:gd name="T73" fmla="*/ 164 h 1436"/>
                <a:gd name="T74" fmla="*/ 1249 w 1435"/>
                <a:gd name="T75" fmla="*/ 236 h 1436"/>
                <a:gd name="T76" fmla="*/ 1313 w 1435"/>
                <a:gd name="T77" fmla="*/ 317 h 1436"/>
                <a:gd name="T78" fmla="*/ 1364 w 1435"/>
                <a:gd name="T79" fmla="*/ 407 h 1436"/>
                <a:gd name="T80" fmla="*/ 1403 w 1435"/>
                <a:gd name="T81" fmla="*/ 506 h 1436"/>
                <a:gd name="T82" fmla="*/ 1427 w 1435"/>
                <a:gd name="T83" fmla="*/ 610 h 1436"/>
                <a:gd name="T84" fmla="*/ 1435 w 1435"/>
                <a:gd name="T85" fmla="*/ 719 h 14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435"/>
                <a:gd name="T130" fmla="*/ 0 h 1436"/>
                <a:gd name="T131" fmla="*/ 1435 w 1435"/>
                <a:gd name="T132" fmla="*/ 1436 h 14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435" h="1436">
                  <a:moveTo>
                    <a:pt x="1435" y="719"/>
                  </a:moveTo>
                  <a:lnTo>
                    <a:pt x="1434" y="756"/>
                  </a:lnTo>
                  <a:lnTo>
                    <a:pt x="1432" y="792"/>
                  </a:lnTo>
                  <a:lnTo>
                    <a:pt x="1427" y="828"/>
                  </a:lnTo>
                  <a:lnTo>
                    <a:pt x="1421" y="863"/>
                  </a:lnTo>
                  <a:lnTo>
                    <a:pt x="1413" y="898"/>
                  </a:lnTo>
                  <a:lnTo>
                    <a:pt x="1403" y="932"/>
                  </a:lnTo>
                  <a:lnTo>
                    <a:pt x="1392" y="966"/>
                  </a:lnTo>
                  <a:lnTo>
                    <a:pt x="1379" y="998"/>
                  </a:lnTo>
                  <a:lnTo>
                    <a:pt x="1364" y="1030"/>
                  </a:lnTo>
                  <a:lnTo>
                    <a:pt x="1349" y="1061"/>
                  </a:lnTo>
                  <a:lnTo>
                    <a:pt x="1331" y="1091"/>
                  </a:lnTo>
                  <a:lnTo>
                    <a:pt x="1313" y="1120"/>
                  </a:lnTo>
                  <a:lnTo>
                    <a:pt x="1293" y="1148"/>
                  </a:lnTo>
                  <a:lnTo>
                    <a:pt x="1271" y="1175"/>
                  </a:lnTo>
                  <a:lnTo>
                    <a:pt x="1249" y="1201"/>
                  </a:lnTo>
                  <a:lnTo>
                    <a:pt x="1225" y="1226"/>
                  </a:lnTo>
                  <a:lnTo>
                    <a:pt x="1200" y="1250"/>
                  </a:lnTo>
                  <a:lnTo>
                    <a:pt x="1174" y="1273"/>
                  </a:lnTo>
                  <a:lnTo>
                    <a:pt x="1147" y="1294"/>
                  </a:lnTo>
                  <a:lnTo>
                    <a:pt x="1119" y="1314"/>
                  </a:lnTo>
                  <a:lnTo>
                    <a:pt x="1090" y="1332"/>
                  </a:lnTo>
                  <a:lnTo>
                    <a:pt x="1060" y="1350"/>
                  </a:lnTo>
                  <a:lnTo>
                    <a:pt x="1029" y="1366"/>
                  </a:lnTo>
                  <a:lnTo>
                    <a:pt x="997" y="1380"/>
                  </a:lnTo>
                  <a:lnTo>
                    <a:pt x="965" y="1393"/>
                  </a:lnTo>
                  <a:lnTo>
                    <a:pt x="931" y="1404"/>
                  </a:lnTo>
                  <a:lnTo>
                    <a:pt x="897" y="1414"/>
                  </a:lnTo>
                  <a:lnTo>
                    <a:pt x="863" y="1422"/>
                  </a:lnTo>
                  <a:lnTo>
                    <a:pt x="827" y="1428"/>
                  </a:lnTo>
                  <a:lnTo>
                    <a:pt x="791" y="1433"/>
                  </a:lnTo>
                  <a:lnTo>
                    <a:pt x="755" y="1435"/>
                  </a:lnTo>
                  <a:lnTo>
                    <a:pt x="718" y="1436"/>
                  </a:lnTo>
                  <a:lnTo>
                    <a:pt x="681" y="1435"/>
                  </a:lnTo>
                  <a:lnTo>
                    <a:pt x="645" y="1433"/>
                  </a:lnTo>
                  <a:lnTo>
                    <a:pt x="609" y="1428"/>
                  </a:lnTo>
                  <a:lnTo>
                    <a:pt x="573" y="1422"/>
                  </a:lnTo>
                  <a:lnTo>
                    <a:pt x="539" y="1414"/>
                  </a:lnTo>
                  <a:lnTo>
                    <a:pt x="505" y="1404"/>
                  </a:lnTo>
                  <a:lnTo>
                    <a:pt x="471" y="1393"/>
                  </a:lnTo>
                  <a:lnTo>
                    <a:pt x="439" y="1380"/>
                  </a:lnTo>
                  <a:lnTo>
                    <a:pt x="407" y="1366"/>
                  </a:lnTo>
                  <a:lnTo>
                    <a:pt x="376" y="1350"/>
                  </a:lnTo>
                  <a:lnTo>
                    <a:pt x="346" y="1332"/>
                  </a:lnTo>
                  <a:lnTo>
                    <a:pt x="317" y="1314"/>
                  </a:lnTo>
                  <a:lnTo>
                    <a:pt x="289" y="1294"/>
                  </a:lnTo>
                  <a:lnTo>
                    <a:pt x="262" y="1273"/>
                  </a:lnTo>
                  <a:lnTo>
                    <a:pt x="236" y="1250"/>
                  </a:lnTo>
                  <a:lnTo>
                    <a:pt x="211" y="1226"/>
                  </a:lnTo>
                  <a:lnTo>
                    <a:pt x="187" y="1201"/>
                  </a:lnTo>
                  <a:lnTo>
                    <a:pt x="164" y="1175"/>
                  </a:lnTo>
                  <a:lnTo>
                    <a:pt x="142" y="1148"/>
                  </a:lnTo>
                  <a:lnTo>
                    <a:pt x="122" y="1120"/>
                  </a:lnTo>
                  <a:lnTo>
                    <a:pt x="103" y="1091"/>
                  </a:lnTo>
                  <a:lnTo>
                    <a:pt x="86" y="1061"/>
                  </a:lnTo>
                  <a:lnTo>
                    <a:pt x="70" y="1030"/>
                  </a:lnTo>
                  <a:lnTo>
                    <a:pt x="56" y="998"/>
                  </a:lnTo>
                  <a:lnTo>
                    <a:pt x="43" y="966"/>
                  </a:lnTo>
                  <a:lnTo>
                    <a:pt x="32" y="932"/>
                  </a:lnTo>
                  <a:lnTo>
                    <a:pt x="22" y="898"/>
                  </a:lnTo>
                  <a:lnTo>
                    <a:pt x="14" y="863"/>
                  </a:lnTo>
                  <a:lnTo>
                    <a:pt x="8" y="828"/>
                  </a:lnTo>
                  <a:lnTo>
                    <a:pt x="3" y="792"/>
                  </a:lnTo>
                  <a:lnTo>
                    <a:pt x="1" y="756"/>
                  </a:lnTo>
                  <a:lnTo>
                    <a:pt x="0" y="719"/>
                  </a:lnTo>
                  <a:lnTo>
                    <a:pt x="1" y="682"/>
                  </a:lnTo>
                  <a:lnTo>
                    <a:pt x="3" y="645"/>
                  </a:lnTo>
                  <a:lnTo>
                    <a:pt x="8" y="610"/>
                  </a:lnTo>
                  <a:lnTo>
                    <a:pt x="14" y="574"/>
                  </a:lnTo>
                  <a:lnTo>
                    <a:pt x="22" y="540"/>
                  </a:lnTo>
                  <a:lnTo>
                    <a:pt x="32" y="506"/>
                  </a:lnTo>
                  <a:lnTo>
                    <a:pt x="43" y="472"/>
                  </a:lnTo>
                  <a:lnTo>
                    <a:pt x="56" y="440"/>
                  </a:lnTo>
                  <a:lnTo>
                    <a:pt x="70" y="407"/>
                  </a:lnTo>
                  <a:lnTo>
                    <a:pt x="86" y="376"/>
                  </a:lnTo>
                  <a:lnTo>
                    <a:pt x="103" y="346"/>
                  </a:lnTo>
                  <a:lnTo>
                    <a:pt x="122" y="317"/>
                  </a:lnTo>
                  <a:lnTo>
                    <a:pt x="142" y="289"/>
                  </a:lnTo>
                  <a:lnTo>
                    <a:pt x="164" y="262"/>
                  </a:lnTo>
                  <a:lnTo>
                    <a:pt x="187" y="236"/>
                  </a:lnTo>
                  <a:lnTo>
                    <a:pt x="211" y="211"/>
                  </a:lnTo>
                  <a:lnTo>
                    <a:pt x="236" y="187"/>
                  </a:lnTo>
                  <a:lnTo>
                    <a:pt x="262" y="164"/>
                  </a:lnTo>
                  <a:lnTo>
                    <a:pt x="289" y="143"/>
                  </a:lnTo>
                  <a:lnTo>
                    <a:pt x="317" y="123"/>
                  </a:lnTo>
                  <a:lnTo>
                    <a:pt x="346" y="104"/>
                  </a:lnTo>
                  <a:lnTo>
                    <a:pt x="376" y="87"/>
                  </a:lnTo>
                  <a:lnTo>
                    <a:pt x="407" y="71"/>
                  </a:lnTo>
                  <a:lnTo>
                    <a:pt x="439" y="57"/>
                  </a:lnTo>
                  <a:lnTo>
                    <a:pt x="471" y="44"/>
                  </a:lnTo>
                  <a:lnTo>
                    <a:pt x="505" y="33"/>
                  </a:lnTo>
                  <a:lnTo>
                    <a:pt x="539" y="23"/>
                  </a:lnTo>
                  <a:lnTo>
                    <a:pt x="573" y="15"/>
                  </a:lnTo>
                  <a:lnTo>
                    <a:pt x="609" y="9"/>
                  </a:lnTo>
                  <a:lnTo>
                    <a:pt x="645" y="4"/>
                  </a:lnTo>
                  <a:lnTo>
                    <a:pt x="681" y="1"/>
                  </a:lnTo>
                  <a:lnTo>
                    <a:pt x="718" y="0"/>
                  </a:lnTo>
                  <a:lnTo>
                    <a:pt x="755" y="1"/>
                  </a:lnTo>
                  <a:lnTo>
                    <a:pt x="791" y="4"/>
                  </a:lnTo>
                  <a:lnTo>
                    <a:pt x="827" y="9"/>
                  </a:lnTo>
                  <a:lnTo>
                    <a:pt x="863" y="15"/>
                  </a:lnTo>
                  <a:lnTo>
                    <a:pt x="897" y="23"/>
                  </a:lnTo>
                  <a:lnTo>
                    <a:pt x="931" y="33"/>
                  </a:lnTo>
                  <a:lnTo>
                    <a:pt x="965" y="44"/>
                  </a:lnTo>
                  <a:lnTo>
                    <a:pt x="997" y="57"/>
                  </a:lnTo>
                  <a:lnTo>
                    <a:pt x="1029" y="71"/>
                  </a:lnTo>
                  <a:lnTo>
                    <a:pt x="1060" y="87"/>
                  </a:lnTo>
                  <a:lnTo>
                    <a:pt x="1090" y="104"/>
                  </a:lnTo>
                  <a:lnTo>
                    <a:pt x="1119" y="123"/>
                  </a:lnTo>
                  <a:lnTo>
                    <a:pt x="1147" y="143"/>
                  </a:lnTo>
                  <a:lnTo>
                    <a:pt x="1174" y="164"/>
                  </a:lnTo>
                  <a:lnTo>
                    <a:pt x="1200" y="187"/>
                  </a:lnTo>
                  <a:lnTo>
                    <a:pt x="1225" y="211"/>
                  </a:lnTo>
                  <a:lnTo>
                    <a:pt x="1249" y="236"/>
                  </a:lnTo>
                  <a:lnTo>
                    <a:pt x="1271" y="262"/>
                  </a:lnTo>
                  <a:lnTo>
                    <a:pt x="1293" y="289"/>
                  </a:lnTo>
                  <a:lnTo>
                    <a:pt x="1313" y="317"/>
                  </a:lnTo>
                  <a:lnTo>
                    <a:pt x="1331" y="346"/>
                  </a:lnTo>
                  <a:lnTo>
                    <a:pt x="1349" y="376"/>
                  </a:lnTo>
                  <a:lnTo>
                    <a:pt x="1364" y="407"/>
                  </a:lnTo>
                  <a:lnTo>
                    <a:pt x="1379" y="440"/>
                  </a:lnTo>
                  <a:lnTo>
                    <a:pt x="1392" y="472"/>
                  </a:lnTo>
                  <a:lnTo>
                    <a:pt x="1403" y="506"/>
                  </a:lnTo>
                  <a:lnTo>
                    <a:pt x="1413" y="540"/>
                  </a:lnTo>
                  <a:lnTo>
                    <a:pt x="1421" y="574"/>
                  </a:lnTo>
                  <a:lnTo>
                    <a:pt x="1427" y="610"/>
                  </a:lnTo>
                  <a:lnTo>
                    <a:pt x="1432" y="645"/>
                  </a:lnTo>
                  <a:lnTo>
                    <a:pt x="1434" y="682"/>
                  </a:lnTo>
                  <a:lnTo>
                    <a:pt x="1435" y="719"/>
                  </a:lnTo>
                  <a:close/>
                </a:path>
              </a:pathLst>
            </a:custGeom>
            <a:solidFill>
              <a:srgbClr val="FFCC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86034" name="Freeform 30"/>
            <p:cNvSpPr/>
            <p:nvPr/>
          </p:nvSpPr>
          <p:spPr bwMode="auto">
            <a:xfrm>
              <a:off x="2677" y="2291"/>
              <a:ext cx="90" cy="39"/>
            </a:xfrm>
            <a:custGeom>
              <a:avLst/>
              <a:gdLst>
                <a:gd name="T0" fmla="*/ 15 w 809"/>
                <a:gd name="T1" fmla="*/ 209 h 357"/>
                <a:gd name="T2" fmla="*/ 6 w 809"/>
                <a:gd name="T3" fmla="*/ 226 h 357"/>
                <a:gd name="T4" fmla="*/ 1 w 809"/>
                <a:gd name="T5" fmla="*/ 244 h 357"/>
                <a:gd name="T6" fmla="*/ 0 w 809"/>
                <a:gd name="T7" fmla="*/ 262 h 357"/>
                <a:gd name="T8" fmla="*/ 1 w 809"/>
                <a:gd name="T9" fmla="*/ 280 h 357"/>
                <a:gd name="T10" fmla="*/ 7 w 809"/>
                <a:gd name="T11" fmla="*/ 298 h 357"/>
                <a:gd name="T12" fmla="*/ 16 w 809"/>
                <a:gd name="T13" fmla="*/ 314 h 357"/>
                <a:gd name="T14" fmla="*/ 28 w 809"/>
                <a:gd name="T15" fmla="*/ 329 h 357"/>
                <a:gd name="T16" fmla="*/ 43 w 809"/>
                <a:gd name="T17" fmla="*/ 341 h 357"/>
                <a:gd name="T18" fmla="*/ 60 w 809"/>
                <a:gd name="T19" fmla="*/ 350 h 357"/>
                <a:gd name="T20" fmla="*/ 77 w 809"/>
                <a:gd name="T21" fmla="*/ 355 h 357"/>
                <a:gd name="T22" fmla="*/ 96 w 809"/>
                <a:gd name="T23" fmla="*/ 357 h 357"/>
                <a:gd name="T24" fmla="*/ 114 w 809"/>
                <a:gd name="T25" fmla="*/ 355 h 357"/>
                <a:gd name="T26" fmla="*/ 132 w 809"/>
                <a:gd name="T27" fmla="*/ 349 h 357"/>
                <a:gd name="T28" fmla="*/ 148 w 809"/>
                <a:gd name="T29" fmla="*/ 341 h 357"/>
                <a:gd name="T30" fmla="*/ 163 w 809"/>
                <a:gd name="T31" fmla="*/ 329 h 357"/>
                <a:gd name="T32" fmla="*/ 175 w 809"/>
                <a:gd name="T33" fmla="*/ 315 h 357"/>
                <a:gd name="T34" fmla="*/ 198 w 809"/>
                <a:gd name="T35" fmla="*/ 292 h 357"/>
                <a:gd name="T36" fmla="*/ 235 w 809"/>
                <a:gd name="T37" fmla="*/ 262 h 357"/>
                <a:gd name="T38" fmla="*/ 272 w 809"/>
                <a:gd name="T39" fmla="*/ 238 h 357"/>
                <a:gd name="T40" fmla="*/ 300 w 809"/>
                <a:gd name="T41" fmla="*/ 224 h 357"/>
                <a:gd name="T42" fmla="*/ 332 w 809"/>
                <a:gd name="T43" fmla="*/ 211 h 357"/>
                <a:gd name="T44" fmla="*/ 368 w 809"/>
                <a:gd name="T45" fmla="*/ 200 h 357"/>
                <a:gd name="T46" fmla="*/ 406 w 809"/>
                <a:gd name="T47" fmla="*/ 193 h 357"/>
                <a:gd name="T48" fmla="*/ 447 w 809"/>
                <a:gd name="T49" fmla="*/ 191 h 357"/>
                <a:gd name="T50" fmla="*/ 491 w 809"/>
                <a:gd name="T51" fmla="*/ 193 h 357"/>
                <a:gd name="T52" fmla="*/ 538 w 809"/>
                <a:gd name="T53" fmla="*/ 201 h 357"/>
                <a:gd name="T54" fmla="*/ 588 w 809"/>
                <a:gd name="T55" fmla="*/ 216 h 357"/>
                <a:gd name="T56" fmla="*/ 640 w 809"/>
                <a:gd name="T57" fmla="*/ 238 h 357"/>
                <a:gd name="T58" fmla="*/ 676 w 809"/>
                <a:gd name="T59" fmla="*/ 257 h 357"/>
                <a:gd name="T60" fmla="*/ 694 w 809"/>
                <a:gd name="T61" fmla="*/ 263 h 357"/>
                <a:gd name="T62" fmla="*/ 712 w 809"/>
                <a:gd name="T63" fmla="*/ 265 h 357"/>
                <a:gd name="T64" fmla="*/ 731 w 809"/>
                <a:gd name="T65" fmla="*/ 263 h 357"/>
                <a:gd name="T66" fmla="*/ 748 w 809"/>
                <a:gd name="T67" fmla="*/ 258 h 357"/>
                <a:gd name="T68" fmla="*/ 765 w 809"/>
                <a:gd name="T69" fmla="*/ 250 h 357"/>
                <a:gd name="T70" fmla="*/ 780 w 809"/>
                <a:gd name="T71" fmla="*/ 238 h 357"/>
                <a:gd name="T72" fmla="*/ 792 w 809"/>
                <a:gd name="T73" fmla="*/ 224 h 357"/>
                <a:gd name="T74" fmla="*/ 802 w 809"/>
                <a:gd name="T75" fmla="*/ 207 h 357"/>
                <a:gd name="T76" fmla="*/ 807 w 809"/>
                <a:gd name="T77" fmla="*/ 189 h 357"/>
                <a:gd name="T78" fmla="*/ 809 w 809"/>
                <a:gd name="T79" fmla="*/ 170 h 357"/>
                <a:gd name="T80" fmla="*/ 808 w 809"/>
                <a:gd name="T81" fmla="*/ 152 h 357"/>
                <a:gd name="T82" fmla="*/ 803 w 809"/>
                <a:gd name="T83" fmla="*/ 134 h 357"/>
                <a:gd name="T84" fmla="*/ 794 w 809"/>
                <a:gd name="T85" fmla="*/ 118 h 357"/>
                <a:gd name="T86" fmla="*/ 783 w 809"/>
                <a:gd name="T87" fmla="*/ 103 h 357"/>
                <a:gd name="T88" fmla="*/ 769 w 809"/>
                <a:gd name="T89" fmla="*/ 90 h 357"/>
                <a:gd name="T90" fmla="*/ 727 w 809"/>
                <a:gd name="T91" fmla="*/ 68 h 357"/>
                <a:gd name="T92" fmla="*/ 663 w 809"/>
                <a:gd name="T93" fmla="*/ 40 h 357"/>
                <a:gd name="T94" fmla="*/ 601 w 809"/>
                <a:gd name="T95" fmla="*/ 19 h 357"/>
                <a:gd name="T96" fmla="*/ 540 w 809"/>
                <a:gd name="T97" fmla="*/ 7 h 357"/>
                <a:gd name="T98" fmla="*/ 482 w 809"/>
                <a:gd name="T99" fmla="*/ 0 h 357"/>
                <a:gd name="T100" fmla="*/ 426 w 809"/>
                <a:gd name="T101" fmla="*/ 0 h 357"/>
                <a:gd name="T102" fmla="*/ 372 w 809"/>
                <a:gd name="T103" fmla="*/ 6 h 357"/>
                <a:gd name="T104" fmla="*/ 320 w 809"/>
                <a:gd name="T105" fmla="*/ 16 h 357"/>
                <a:gd name="T106" fmla="*/ 272 w 809"/>
                <a:gd name="T107" fmla="*/ 30 h 357"/>
                <a:gd name="T108" fmla="*/ 227 w 809"/>
                <a:gd name="T109" fmla="*/ 47 h 357"/>
                <a:gd name="T110" fmla="*/ 186 w 809"/>
                <a:gd name="T111" fmla="*/ 68 h 357"/>
                <a:gd name="T112" fmla="*/ 147 w 809"/>
                <a:gd name="T113" fmla="*/ 90 h 357"/>
                <a:gd name="T114" fmla="*/ 112 w 809"/>
                <a:gd name="T115" fmla="*/ 114 h 357"/>
                <a:gd name="T116" fmla="*/ 81 w 809"/>
                <a:gd name="T117" fmla="*/ 139 h 357"/>
                <a:gd name="T118" fmla="*/ 54 w 809"/>
                <a:gd name="T119" fmla="*/ 165 h 357"/>
                <a:gd name="T120" fmla="*/ 31 w 809"/>
                <a:gd name="T121" fmla="*/ 189 h 35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9"/>
                <a:gd name="T184" fmla="*/ 0 h 357"/>
                <a:gd name="T185" fmla="*/ 809 w 809"/>
                <a:gd name="T186" fmla="*/ 357 h 35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9" h="357">
                  <a:moveTo>
                    <a:pt x="21" y="201"/>
                  </a:moveTo>
                  <a:lnTo>
                    <a:pt x="15" y="209"/>
                  </a:lnTo>
                  <a:lnTo>
                    <a:pt x="10" y="217"/>
                  </a:lnTo>
                  <a:lnTo>
                    <a:pt x="6" y="226"/>
                  </a:lnTo>
                  <a:lnTo>
                    <a:pt x="3" y="235"/>
                  </a:lnTo>
                  <a:lnTo>
                    <a:pt x="1" y="244"/>
                  </a:lnTo>
                  <a:lnTo>
                    <a:pt x="0" y="253"/>
                  </a:lnTo>
                  <a:lnTo>
                    <a:pt x="0" y="262"/>
                  </a:lnTo>
                  <a:lnTo>
                    <a:pt x="0" y="271"/>
                  </a:lnTo>
                  <a:lnTo>
                    <a:pt x="1" y="280"/>
                  </a:lnTo>
                  <a:lnTo>
                    <a:pt x="4" y="289"/>
                  </a:lnTo>
                  <a:lnTo>
                    <a:pt x="7" y="298"/>
                  </a:lnTo>
                  <a:lnTo>
                    <a:pt x="11" y="306"/>
                  </a:lnTo>
                  <a:lnTo>
                    <a:pt x="16" y="314"/>
                  </a:lnTo>
                  <a:lnTo>
                    <a:pt x="21" y="322"/>
                  </a:lnTo>
                  <a:lnTo>
                    <a:pt x="28" y="329"/>
                  </a:lnTo>
                  <a:lnTo>
                    <a:pt x="35" y="335"/>
                  </a:lnTo>
                  <a:lnTo>
                    <a:pt x="43" y="341"/>
                  </a:lnTo>
                  <a:lnTo>
                    <a:pt x="51" y="346"/>
                  </a:lnTo>
                  <a:lnTo>
                    <a:pt x="60" y="350"/>
                  </a:lnTo>
                  <a:lnTo>
                    <a:pt x="68" y="353"/>
                  </a:lnTo>
                  <a:lnTo>
                    <a:pt x="77" y="355"/>
                  </a:lnTo>
                  <a:lnTo>
                    <a:pt x="87" y="356"/>
                  </a:lnTo>
                  <a:lnTo>
                    <a:pt x="96" y="357"/>
                  </a:lnTo>
                  <a:lnTo>
                    <a:pt x="105" y="356"/>
                  </a:lnTo>
                  <a:lnTo>
                    <a:pt x="114" y="355"/>
                  </a:lnTo>
                  <a:lnTo>
                    <a:pt x="123" y="353"/>
                  </a:lnTo>
                  <a:lnTo>
                    <a:pt x="132" y="349"/>
                  </a:lnTo>
                  <a:lnTo>
                    <a:pt x="140" y="346"/>
                  </a:lnTo>
                  <a:lnTo>
                    <a:pt x="148" y="341"/>
                  </a:lnTo>
                  <a:lnTo>
                    <a:pt x="156" y="335"/>
                  </a:lnTo>
                  <a:lnTo>
                    <a:pt x="163" y="329"/>
                  </a:lnTo>
                  <a:lnTo>
                    <a:pt x="170" y="322"/>
                  </a:lnTo>
                  <a:lnTo>
                    <a:pt x="175" y="315"/>
                  </a:lnTo>
                  <a:lnTo>
                    <a:pt x="185" y="305"/>
                  </a:lnTo>
                  <a:lnTo>
                    <a:pt x="198" y="292"/>
                  </a:lnTo>
                  <a:lnTo>
                    <a:pt x="215" y="278"/>
                  </a:lnTo>
                  <a:lnTo>
                    <a:pt x="235" y="262"/>
                  </a:lnTo>
                  <a:lnTo>
                    <a:pt x="258" y="246"/>
                  </a:lnTo>
                  <a:lnTo>
                    <a:pt x="272" y="238"/>
                  </a:lnTo>
                  <a:lnTo>
                    <a:pt x="285" y="231"/>
                  </a:lnTo>
                  <a:lnTo>
                    <a:pt x="300" y="224"/>
                  </a:lnTo>
                  <a:lnTo>
                    <a:pt x="316" y="217"/>
                  </a:lnTo>
                  <a:lnTo>
                    <a:pt x="332" y="211"/>
                  </a:lnTo>
                  <a:lnTo>
                    <a:pt x="350" y="205"/>
                  </a:lnTo>
                  <a:lnTo>
                    <a:pt x="368" y="200"/>
                  </a:lnTo>
                  <a:lnTo>
                    <a:pt x="387" y="196"/>
                  </a:lnTo>
                  <a:lnTo>
                    <a:pt x="406" y="193"/>
                  </a:lnTo>
                  <a:lnTo>
                    <a:pt x="426" y="192"/>
                  </a:lnTo>
                  <a:lnTo>
                    <a:pt x="447" y="191"/>
                  </a:lnTo>
                  <a:lnTo>
                    <a:pt x="469" y="191"/>
                  </a:lnTo>
                  <a:lnTo>
                    <a:pt x="491" y="193"/>
                  </a:lnTo>
                  <a:lnTo>
                    <a:pt x="514" y="196"/>
                  </a:lnTo>
                  <a:lnTo>
                    <a:pt x="538" y="201"/>
                  </a:lnTo>
                  <a:lnTo>
                    <a:pt x="563" y="208"/>
                  </a:lnTo>
                  <a:lnTo>
                    <a:pt x="588" y="216"/>
                  </a:lnTo>
                  <a:lnTo>
                    <a:pt x="613" y="226"/>
                  </a:lnTo>
                  <a:lnTo>
                    <a:pt x="640" y="238"/>
                  </a:lnTo>
                  <a:lnTo>
                    <a:pt x="667" y="253"/>
                  </a:lnTo>
                  <a:lnTo>
                    <a:pt x="676" y="257"/>
                  </a:lnTo>
                  <a:lnTo>
                    <a:pt x="685" y="260"/>
                  </a:lnTo>
                  <a:lnTo>
                    <a:pt x="694" y="263"/>
                  </a:lnTo>
                  <a:lnTo>
                    <a:pt x="703" y="264"/>
                  </a:lnTo>
                  <a:lnTo>
                    <a:pt x="712" y="265"/>
                  </a:lnTo>
                  <a:lnTo>
                    <a:pt x="722" y="265"/>
                  </a:lnTo>
                  <a:lnTo>
                    <a:pt x="731" y="263"/>
                  </a:lnTo>
                  <a:lnTo>
                    <a:pt x="740" y="261"/>
                  </a:lnTo>
                  <a:lnTo>
                    <a:pt x="748" y="258"/>
                  </a:lnTo>
                  <a:lnTo>
                    <a:pt x="757" y="254"/>
                  </a:lnTo>
                  <a:lnTo>
                    <a:pt x="765" y="250"/>
                  </a:lnTo>
                  <a:lnTo>
                    <a:pt x="773" y="245"/>
                  </a:lnTo>
                  <a:lnTo>
                    <a:pt x="780" y="238"/>
                  </a:lnTo>
                  <a:lnTo>
                    <a:pt x="786" y="232"/>
                  </a:lnTo>
                  <a:lnTo>
                    <a:pt x="792" y="224"/>
                  </a:lnTo>
                  <a:lnTo>
                    <a:pt x="797" y="216"/>
                  </a:lnTo>
                  <a:lnTo>
                    <a:pt x="802" y="207"/>
                  </a:lnTo>
                  <a:lnTo>
                    <a:pt x="805" y="198"/>
                  </a:lnTo>
                  <a:lnTo>
                    <a:pt x="807" y="189"/>
                  </a:lnTo>
                  <a:lnTo>
                    <a:pt x="809" y="179"/>
                  </a:lnTo>
                  <a:lnTo>
                    <a:pt x="809" y="170"/>
                  </a:lnTo>
                  <a:lnTo>
                    <a:pt x="809" y="161"/>
                  </a:lnTo>
                  <a:lnTo>
                    <a:pt x="808" y="152"/>
                  </a:lnTo>
                  <a:lnTo>
                    <a:pt x="806" y="143"/>
                  </a:lnTo>
                  <a:lnTo>
                    <a:pt x="803" y="134"/>
                  </a:lnTo>
                  <a:lnTo>
                    <a:pt x="799" y="126"/>
                  </a:lnTo>
                  <a:lnTo>
                    <a:pt x="794" y="118"/>
                  </a:lnTo>
                  <a:lnTo>
                    <a:pt x="789" y="110"/>
                  </a:lnTo>
                  <a:lnTo>
                    <a:pt x="783" y="103"/>
                  </a:lnTo>
                  <a:lnTo>
                    <a:pt x="776" y="96"/>
                  </a:lnTo>
                  <a:lnTo>
                    <a:pt x="769" y="90"/>
                  </a:lnTo>
                  <a:lnTo>
                    <a:pt x="760" y="85"/>
                  </a:lnTo>
                  <a:lnTo>
                    <a:pt x="727" y="68"/>
                  </a:lnTo>
                  <a:lnTo>
                    <a:pt x="695" y="53"/>
                  </a:lnTo>
                  <a:lnTo>
                    <a:pt x="663" y="40"/>
                  </a:lnTo>
                  <a:lnTo>
                    <a:pt x="632" y="29"/>
                  </a:lnTo>
                  <a:lnTo>
                    <a:pt x="601" y="19"/>
                  </a:lnTo>
                  <a:lnTo>
                    <a:pt x="570" y="12"/>
                  </a:lnTo>
                  <a:lnTo>
                    <a:pt x="540" y="7"/>
                  </a:lnTo>
                  <a:lnTo>
                    <a:pt x="511" y="3"/>
                  </a:lnTo>
                  <a:lnTo>
                    <a:pt x="482" y="0"/>
                  </a:lnTo>
                  <a:lnTo>
                    <a:pt x="453" y="0"/>
                  </a:lnTo>
                  <a:lnTo>
                    <a:pt x="426" y="0"/>
                  </a:lnTo>
                  <a:lnTo>
                    <a:pt x="399" y="2"/>
                  </a:lnTo>
                  <a:lnTo>
                    <a:pt x="372" y="6"/>
                  </a:lnTo>
                  <a:lnTo>
                    <a:pt x="346" y="10"/>
                  </a:lnTo>
                  <a:lnTo>
                    <a:pt x="320" y="16"/>
                  </a:lnTo>
                  <a:lnTo>
                    <a:pt x="296" y="22"/>
                  </a:lnTo>
                  <a:lnTo>
                    <a:pt x="272" y="30"/>
                  </a:lnTo>
                  <a:lnTo>
                    <a:pt x="249" y="38"/>
                  </a:lnTo>
                  <a:lnTo>
                    <a:pt x="227" y="47"/>
                  </a:lnTo>
                  <a:lnTo>
                    <a:pt x="206" y="57"/>
                  </a:lnTo>
                  <a:lnTo>
                    <a:pt x="186" y="68"/>
                  </a:lnTo>
                  <a:lnTo>
                    <a:pt x="166" y="79"/>
                  </a:lnTo>
                  <a:lnTo>
                    <a:pt x="147" y="90"/>
                  </a:lnTo>
                  <a:lnTo>
                    <a:pt x="129" y="102"/>
                  </a:lnTo>
                  <a:lnTo>
                    <a:pt x="112" y="114"/>
                  </a:lnTo>
                  <a:lnTo>
                    <a:pt x="96" y="127"/>
                  </a:lnTo>
                  <a:lnTo>
                    <a:pt x="81" y="139"/>
                  </a:lnTo>
                  <a:lnTo>
                    <a:pt x="67" y="152"/>
                  </a:lnTo>
                  <a:lnTo>
                    <a:pt x="54" y="165"/>
                  </a:lnTo>
                  <a:lnTo>
                    <a:pt x="42" y="177"/>
                  </a:lnTo>
                  <a:lnTo>
                    <a:pt x="31" y="189"/>
                  </a:lnTo>
                  <a:lnTo>
                    <a:pt x="21" y="20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86035" name="Freeform 31"/>
            <p:cNvSpPr/>
            <p:nvPr/>
          </p:nvSpPr>
          <p:spPr bwMode="auto">
            <a:xfrm>
              <a:off x="2890" y="2291"/>
              <a:ext cx="90" cy="39"/>
            </a:xfrm>
            <a:custGeom>
              <a:avLst/>
              <a:gdLst>
                <a:gd name="T0" fmla="*/ 41 w 809"/>
                <a:gd name="T1" fmla="*/ 91 h 357"/>
                <a:gd name="T2" fmla="*/ 26 w 809"/>
                <a:gd name="T3" fmla="*/ 103 h 357"/>
                <a:gd name="T4" fmla="*/ 15 w 809"/>
                <a:gd name="T5" fmla="*/ 118 h 357"/>
                <a:gd name="T6" fmla="*/ 7 w 809"/>
                <a:gd name="T7" fmla="*/ 134 h 357"/>
                <a:gd name="T8" fmla="*/ 2 w 809"/>
                <a:gd name="T9" fmla="*/ 152 h 357"/>
                <a:gd name="T10" fmla="*/ 0 w 809"/>
                <a:gd name="T11" fmla="*/ 170 h 357"/>
                <a:gd name="T12" fmla="*/ 2 w 809"/>
                <a:gd name="T13" fmla="*/ 189 h 357"/>
                <a:gd name="T14" fmla="*/ 8 w 809"/>
                <a:gd name="T15" fmla="*/ 207 h 357"/>
                <a:gd name="T16" fmla="*/ 17 w 809"/>
                <a:gd name="T17" fmla="*/ 224 h 357"/>
                <a:gd name="T18" fmla="*/ 30 w 809"/>
                <a:gd name="T19" fmla="*/ 238 h 357"/>
                <a:gd name="T20" fmla="*/ 44 w 809"/>
                <a:gd name="T21" fmla="*/ 250 h 357"/>
                <a:gd name="T22" fmla="*/ 61 w 809"/>
                <a:gd name="T23" fmla="*/ 258 h 357"/>
                <a:gd name="T24" fmla="*/ 79 w 809"/>
                <a:gd name="T25" fmla="*/ 263 h 357"/>
                <a:gd name="T26" fmla="*/ 97 w 809"/>
                <a:gd name="T27" fmla="*/ 265 h 357"/>
                <a:gd name="T28" fmla="*/ 116 w 809"/>
                <a:gd name="T29" fmla="*/ 263 h 357"/>
                <a:gd name="T30" fmla="*/ 134 w 809"/>
                <a:gd name="T31" fmla="*/ 257 h 357"/>
                <a:gd name="T32" fmla="*/ 170 w 809"/>
                <a:gd name="T33" fmla="*/ 238 h 357"/>
                <a:gd name="T34" fmla="*/ 222 w 809"/>
                <a:gd name="T35" fmla="*/ 216 h 357"/>
                <a:gd name="T36" fmla="*/ 271 w 809"/>
                <a:gd name="T37" fmla="*/ 201 h 357"/>
                <a:gd name="T38" fmla="*/ 318 w 809"/>
                <a:gd name="T39" fmla="*/ 193 h 357"/>
                <a:gd name="T40" fmla="*/ 362 w 809"/>
                <a:gd name="T41" fmla="*/ 191 h 357"/>
                <a:gd name="T42" fmla="*/ 403 w 809"/>
                <a:gd name="T43" fmla="*/ 193 h 357"/>
                <a:gd name="T44" fmla="*/ 441 w 809"/>
                <a:gd name="T45" fmla="*/ 200 h 357"/>
                <a:gd name="T46" fmla="*/ 476 w 809"/>
                <a:gd name="T47" fmla="*/ 211 h 357"/>
                <a:gd name="T48" fmla="*/ 508 w 809"/>
                <a:gd name="T49" fmla="*/ 224 h 357"/>
                <a:gd name="T50" fmla="*/ 537 w 809"/>
                <a:gd name="T51" fmla="*/ 238 h 357"/>
                <a:gd name="T52" fmla="*/ 574 w 809"/>
                <a:gd name="T53" fmla="*/ 262 h 357"/>
                <a:gd name="T54" fmla="*/ 611 w 809"/>
                <a:gd name="T55" fmla="*/ 292 h 357"/>
                <a:gd name="T56" fmla="*/ 633 w 809"/>
                <a:gd name="T57" fmla="*/ 315 h 357"/>
                <a:gd name="T58" fmla="*/ 646 w 809"/>
                <a:gd name="T59" fmla="*/ 329 h 357"/>
                <a:gd name="T60" fmla="*/ 660 w 809"/>
                <a:gd name="T61" fmla="*/ 341 h 357"/>
                <a:gd name="T62" fmla="*/ 677 w 809"/>
                <a:gd name="T63" fmla="*/ 349 h 357"/>
                <a:gd name="T64" fmla="*/ 694 w 809"/>
                <a:gd name="T65" fmla="*/ 355 h 357"/>
                <a:gd name="T66" fmla="*/ 713 w 809"/>
                <a:gd name="T67" fmla="*/ 357 h 357"/>
                <a:gd name="T68" fmla="*/ 731 w 809"/>
                <a:gd name="T69" fmla="*/ 355 h 357"/>
                <a:gd name="T70" fmla="*/ 749 w 809"/>
                <a:gd name="T71" fmla="*/ 350 h 357"/>
                <a:gd name="T72" fmla="*/ 766 w 809"/>
                <a:gd name="T73" fmla="*/ 341 h 357"/>
                <a:gd name="T74" fmla="*/ 781 w 809"/>
                <a:gd name="T75" fmla="*/ 329 h 357"/>
                <a:gd name="T76" fmla="*/ 793 w 809"/>
                <a:gd name="T77" fmla="*/ 314 h 357"/>
                <a:gd name="T78" fmla="*/ 802 w 809"/>
                <a:gd name="T79" fmla="*/ 298 h 357"/>
                <a:gd name="T80" fmla="*/ 807 w 809"/>
                <a:gd name="T81" fmla="*/ 280 h 357"/>
                <a:gd name="T82" fmla="*/ 809 w 809"/>
                <a:gd name="T83" fmla="*/ 262 h 357"/>
                <a:gd name="T84" fmla="*/ 807 w 809"/>
                <a:gd name="T85" fmla="*/ 244 h 357"/>
                <a:gd name="T86" fmla="*/ 802 w 809"/>
                <a:gd name="T87" fmla="*/ 226 h 357"/>
                <a:gd name="T88" fmla="*/ 794 w 809"/>
                <a:gd name="T89" fmla="*/ 209 h 357"/>
                <a:gd name="T90" fmla="*/ 778 w 809"/>
                <a:gd name="T91" fmla="*/ 189 h 357"/>
                <a:gd name="T92" fmla="*/ 755 w 809"/>
                <a:gd name="T93" fmla="*/ 165 h 357"/>
                <a:gd name="T94" fmla="*/ 727 w 809"/>
                <a:gd name="T95" fmla="*/ 139 h 357"/>
                <a:gd name="T96" fmla="*/ 696 w 809"/>
                <a:gd name="T97" fmla="*/ 114 h 357"/>
                <a:gd name="T98" fmla="*/ 661 w 809"/>
                <a:gd name="T99" fmla="*/ 90 h 357"/>
                <a:gd name="T100" fmla="*/ 623 w 809"/>
                <a:gd name="T101" fmla="*/ 68 h 357"/>
                <a:gd name="T102" fmla="*/ 581 w 809"/>
                <a:gd name="T103" fmla="*/ 47 h 357"/>
                <a:gd name="T104" fmla="*/ 536 w 809"/>
                <a:gd name="T105" fmla="*/ 30 h 357"/>
                <a:gd name="T106" fmla="*/ 488 w 809"/>
                <a:gd name="T107" fmla="*/ 16 h 357"/>
                <a:gd name="T108" fmla="*/ 437 w 809"/>
                <a:gd name="T109" fmla="*/ 6 h 357"/>
                <a:gd name="T110" fmla="*/ 384 w 809"/>
                <a:gd name="T111" fmla="*/ 0 h 357"/>
                <a:gd name="T112" fmla="*/ 328 w 809"/>
                <a:gd name="T113" fmla="*/ 0 h 357"/>
                <a:gd name="T114" fmla="*/ 269 w 809"/>
                <a:gd name="T115" fmla="*/ 7 h 357"/>
                <a:gd name="T116" fmla="*/ 209 w 809"/>
                <a:gd name="T117" fmla="*/ 19 h 357"/>
                <a:gd name="T118" fmla="*/ 146 w 809"/>
                <a:gd name="T119" fmla="*/ 40 h 357"/>
                <a:gd name="T120" fmla="*/ 82 w 809"/>
                <a:gd name="T121" fmla="*/ 68 h 35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9"/>
                <a:gd name="T184" fmla="*/ 0 h 357"/>
                <a:gd name="T185" fmla="*/ 809 w 809"/>
                <a:gd name="T186" fmla="*/ 357 h 35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9" h="357">
                  <a:moveTo>
                    <a:pt x="49" y="85"/>
                  </a:moveTo>
                  <a:lnTo>
                    <a:pt x="41" y="91"/>
                  </a:lnTo>
                  <a:lnTo>
                    <a:pt x="33" y="96"/>
                  </a:lnTo>
                  <a:lnTo>
                    <a:pt x="26" y="103"/>
                  </a:lnTo>
                  <a:lnTo>
                    <a:pt x="20" y="110"/>
                  </a:lnTo>
                  <a:lnTo>
                    <a:pt x="15" y="118"/>
                  </a:lnTo>
                  <a:lnTo>
                    <a:pt x="10" y="126"/>
                  </a:lnTo>
                  <a:lnTo>
                    <a:pt x="7" y="134"/>
                  </a:lnTo>
                  <a:lnTo>
                    <a:pt x="4" y="143"/>
                  </a:lnTo>
                  <a:lnTo>
                    <a:pt x="2" y="152"/>
                  </a:lnTo>
                  <a:lnTo>
                    <a:pt x="0" y="161"/>
                  </a:lnTo>
                  <a:lnTo>
                    <a:pt x="0" y="170"/>
                  </a:lnTo>
                  <a:lnTo>
                    <a:pt x="1" y="179"/>
                  </a:lnTo>
                  <a:lnTo>
                    <a:pt x="2" y="189"/>
                  </a:lnTo>
                  <a:lnTo>
                    <a:pt x="4" y="198"/>
                  </a:lnTo>
                  <a:lnTo>
                    <a:pt x="8" y="207"/>
                  </a:lnTo>
                  <a:lnTo>
                    <a:pt x="12" y="216"/>
                  </a:lnTo>
                  <a:lnTo>
                    <a:pt x="17" y="224"/>
                  </a:lnTo>
                  <a:lnTo>
                    <a:pt x="23" y="232"/>
                  </a:lnTo>
                  <a:lnTo>
                    <a:pt x="30" y="238"/>
                  </a:lnTo>
                  <a:lnTo>
                    <a:pt x="37" y="245"/>
                  </a:lnTo>
                  <a:lnTo>
                    <a:pt x="44" y="250"/>
                  </a:lnTo>
                  <a:lnTo>
                    <a:pt x="53" y="255"/>
                  </a:lnTo>
                  <a:lnTo>
                    <a:pt x="61" y="258"/>
                  </a:lnTo>
                  <a:lnTo>
                    <a:pt x="70" y="261"/>
                  </a:lnTo>
                  <a:lnTo>
                    <a:pt x="79" y="263"/>
                  </a:lnTo>
                  <a:lnTo>
                    <a:pt x="88" y="265"/>
                  </a:lnTo>
                  <a:lnTo>
                    <a:pt x="97" y="265"/>
                  </a:lnTo>
                  <a:lnTo>
                    <a:pt x="106" y="264"/>
                  </a:lnTo>
                  <a:lnTo>
                    <a:pt x="116" y="263"/>
                  </a:lnTo>
                  <a:lnTo>
                    <a:pt x="125" y="260"/>
                  </a:lnTo>
                  <a:lnTo>
                    <a:pt x="134" y="257"/>
                  </a:lnTo>
                  <a:lnTo>
                    <a:pt x="143" y="253"/>
                  </a:lnTo>
                  <a:lnTo>
                    <a:pt x="170" y="238"/>
                  </a:lnTo>
                  <a:lnTo>
                    <a:pt x="196" y="226"/>
                  </a:lnTo>
                  <a:lnTo>
                    <a:pt x="222" y="216"/>
                  </a:lnTo>
                  <a:lnTo>
                    <a:pt x="247" y="208"/>
                  </a:lnTo>
                  <a:lnTo>
                    <a:pt x="271" y="201"/>
                  </a:lnTo>
                  <a:lnTo>
                    <a:pt x="295" y="196"/>
                  </a:lnTo>
                  <a:lnTo>
                    <a:pt x="318" y="193"/>
                  </a:lnTo>
                  <a:lnTo>
                    <a:pt x="340" y="191"/>
                  </a:lnTo>
                  <a:lnTo>
                    <a:pt x="362" y="191"/>
                  </a:lnTo>
                  <a:lnTo>
                    <a:pt x="383" y="192"/>
                  </a:lnTo>
                  <a:lnTo>
                    <a:pt x="403" y="193"/>
                  </a:lnTo>
                  <a:lnTo>
                    <a:pt x="423" y="196"/>
                  </a:lnTo>
                  <a:lnTo>
                    <a:pt x="441" y="200"/>
                  </a:lnTo>
                  <a:lnTo>
                    <a:pt x="459" y="205"/>
                  </a:lnTo>
                  <a:lnTo>
                    <a:pt x="476" y="211"/>
                  </a:lnTo>
                  <a:lnTo>
                    <a:pt x="493" y="217"/>
                  </a:lnTo>
                  <a:lnTo>
                    <a:pt x="508" y="224"/>
                  </a:lnTo>
                  <a:lnTo>
                    <a:pt x="523" y="231"/>
                  </a:lnTo>
                  <a:lnTo>
                    <a:pt x="537" y="238"/>
                  </a:lnTo>
                  <a:lnTo>
                    <a:pt x="550" y="246"/>
                  </a:lnTo>
                  <a:lnTo>
                    <a:pt x="574" y="262"/>
                  </a:lnTo>
                  <a:lnTo>
                    <a:pt x="594" y="278"/>
                  </a:lnTo>
                  <a:lnTo>
                    <a:pt x="611" y="292"/>
                  </a:lnTo>
                  <a:lnTo>
                    <a:pt x="624" y="305"/>
                  </a:lnTo>
                  <a:lnTo>
                    <a:pt x="633" y="315"/>
                  </a:lnTo>
                  <a:lnTo>
                    <a:pt x="639" y="322"/>
                  </a:lnTo>
                  <a:lnTo>
                    <a:pt x="646" y="329"/>
                  </a:lnTo>
                  <a:lnTo>
                    <a:pt x="653" y="335"/>
                  </a:lnTo>
                  <a:lnTo>
                    <a:pt x="660" y="341"/>
                  </a:lnTo>
                  <a:lnTo>
                    <a:pt x="668" y="346"/>
                  </a:lnTo>
                  <a:lnTo>
                    <a:pt x="677" y="349"/>
                  </a:lnTo>
                  <a:lnTo>
                    <a:pt x="685" y="353"/>
                  </a:lnTo>
                  <a:lnTo>
                    <a:pt x="694" y="355"/>
                  </a:lnTo>
                  <a:lnTo>
                    <a:pt x="703" y="356"/>
                  </a:lnTo>
                  <a:lnTo>
                    <a:pt x="713" y="357"/>
                  </a:lnTo>
                  <a:lnTo>
                    <a:pt x="722" y="356"/>
                  </a:lnTo>
                  <a:lnTo>
                    <a:pt x="731" y="355"/>
                  </a:lnTo>
                  <a:lnTo>
                    <a:pt x="740" y="353"/>
                  </a:lnTo>
                  <a:lnTo>
                    <a:pt x="749" y="350"/>
                  </a:lnTo>
                  <a:lnTo>
                    <a:pt x="757" y="346"/>
                  </a:lnTo>
                  <a:lnTo>
                    <a:pt x="766" y="341"/>
                  </a:lnTo>
                  <a:lnTo>
                    <a:pt x="774" y="335"/>
                  </a:lnTo>
                  <a:lnTo>
                    <a:pt x="781" y="329"/>
                  </a:lnTo>
                  <a:lnTo>
                    <a:pt x="787" y="322"/>
                  </a:lnTo>
                  <a:lnTo>
                    <a:pt x="793" y="314"/>
                  </a:lnTo>
                  <a:lnTo>
                    <a:pt x="798" y="306"/>
                  </a:lnTo>
                  <a:lnTo>
                    <a:pt x="802" y="298"/>
                  </a:lnTo>
                  <a:lnTo>
                    <a:pt x="805" y="289"/>
                  </a:lnTo>
                  <a:lnTo>
                    <a:pt x="807" y="280"/>
                  </a:lnTo>
                  <a:lnTo>
                    <a:pt x="808" y="271"/>
                  </a:lnTo>
                  <a:lnTo>
                    <a:pt x="809" y="262"/>
                  </a:lnTo>
                  <a:lnTo>
                    <a:pt x="809" y="253"/>
                  </a:lnTo>
                  <a:lnTo>
                    <a:pt x="807" y="244"/>
                  </a:lnTo>
                  <a:lnTo>
                    <a:pt x="805" y="235"/>
                  </a:lnTo>
                  <a:lnTo>
                    <a:pt x="802" y="226"/>
                  </a:lnTo>
                  <a:lnTo>
                    <a:pt x="798" y="217"/>
                  </a:lnTo>
                  <a:lnTo>
                    <a:pt x="794" y="209"/>
                  </a:lnTo>
                  <a:lnTo>
                    <a:pt x="788" y="201"/>
                  </a:lnTo>
                  <a:lnTo>
                    <a:pt x="778" y="189"/>
                  </a:lnTo>
                  <a:lnTo>
                    <a:pt x="767" y="177"/>
                  </a:lnTo>
                  <a:lnTo>
                    <a:pt x="755" y="165"/>
                  </a:lnTo>
                  <a:lnTo>
                    <a:pt x="741" y="152"/>
                  </a:lnTo>
                  <a:lnTo>
                    <a:pt x="727" y="139"/>
                  </a:lnTo>
                  <a:lnTo>
                    <a:pt x="712" y="127"/>
                  </a:lnTo>
                  <a:lnTo>
                    <a:pt x="696" y="114"/>
                  </a:lnTo>
                  <a:lnTo>
                    <a:pt x="679" y="102"/>
                  </a:lnTo>
                  <a:lnTo>
                    <a:pt x="661" y="90"/>
                  </a:lnTo>
                  <a:lnTo>
                    <a:pt x="643" y="79"/>
                  </a:lnTo>
                  <a:lnTo>
                    <a:pt x="623" y="68"/>
                  </a:lnTo>
                  <a:lnTo>
                    <a:pt x="602" y="57"/>
                  </a:lnTo>
                  <a:lnTo>
                    <a:pt x="581" y="47"/>
                  </a:lnTo>
                  <a:lnTo>
                    <a:pt x="559" y="38"/>
                  </a:lnTo>
                  <a:lnTo>
                    <a:pt x="536" y="30"/>
                  </a:lnTo>
                  <a:lnTo>
                    <a:pt x="513" y="22"/>
                  </a:lnTo>
                  <a:lnTo>
                    <a:pt x="488" y="16"/>
                  </a:lnTo>
                  <a:lnTo>
                    <a:pt x="463" y="10"/>
                  </a:lnTo>
                  <a:lnTo>
                    <a:pt x="437" y="6"/>
                  </a:lnTo>
                  <a:lnTo>
                    <a:pt x="411" y="2"/>
                  </a:lnTo>
                  <a:lnTo>
                    <a:pt x="384" y="0"/>
                  </a:lnTo>
                  <a:lnTo>
                    <a:pt x="356" y="0"/>
                  </a:lnTo>
                  <a:lnTo>
                    <a:pt x="328" y="0"/>
                  </a:lnTo>
                  <a:lnTo>
                    <a:pt x="299" y="3"/>
                  </a:lnTo>
                  <a:lnTo>
                    <a:pt x="269" y="7"/>
                  </a:lnTo>
                  <a:lnTo>
                    <a:pt x="239" y="12"/>
                  </a:lnTo>
                  <a:lnTo>
                    <a:pt x="209" y="19"/>
                  </a:lnTo>
                  <a:lnTo>
                    <a:pt x="178" y="29"/>
                  </a:lnTo>
                  <a:lnTo>
                    <a:pt x="146" y="40"/>
                  </a:lnTo>
                  <a:lnTo>
                    <a:pt x="114" y="53"/>
                  </a:lnTo>
                  <a:lnTo>
                    <a:pt x="82" y="68"/>
                  </a:lnTo>
                  <a:lnTo>
                    <a:pt x="49" y="8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86036" name="Freeform 32"/>
            <p:cNvSpPr/>
            <p:nvPr/>
          </p:nvSpPr>
          <p:spPr bwMode="auto">
            <a:xfrm>
              <a:off x="2680" y="2367"/>
              <a:ext cx="110" cy="111"/>
            </a:xfrm>
            <a:custGeom>
              <a:avLst/>
              <a:gdLst>
                <a:gd name="T0" fmla="*/ 988 w 991"/>
                <a:gd name="T1" fmla="*/ 545 h 991"/>
                <a:gd name="T2" fmla="*/ 975 w 991"/>
                <a:gd name="T3" fmla="*/ 618 h 991"/>
                <a:gd name="T4" fmla="*/ 952 w 991"/>
                <a:gd name="T5" fmla="*/ 687 h 991"/>
                <a:gd name="T6" fmla="*/ 919 w 991"/>
                <a:gd name="T7" fmla="*/ 751 h 991"/>
                <a:gd name="T8" fmla="*/ 878 w 991"/>
                <a:gd name="T9" fmla="*/ 810 h 991"/>
                <a:gd name="T10" fmla="*/ 828 w 991"/>
                <a:gd name="T11" fmla="*/ 861 h 991"/>
                <a:gd name="T12" fmla="*/ 772 w 991"/>
                <a:gd name="T13" fmla="*/ 905 h 991"/>
                <a:gd name="T14" fmla="*/ 710 w 991"/>
                <a:gd name="T15" fmla="*/ 941 h 991"/>
                <a:gd name="T16" fmla="*/ 643 w 991"/>
                <a:gd name="T17" fmla="*/ 968 h 991"/>
                <a:gd name="T18" fmla="*/ 571 w 991"/>
                <a:gd name="T19" fmla="*/ 984 h 991"/>
                <a:gd name="T20" fmla="*/ 496 w 991"/>
                <a:gd name="T21" fmla="*/ 991 h 991"/>
                <a:gd name="T22" fmla="*/ 420 w 991"/>
                <a:gd name="T23" fmla="*/ 984 h 991"/>
                <a:gd name="T24" fmla="*/ 348 w 991"/>
                <a:gd name="T25" fmla="*/ 968 h 991"/>
                <a:gd name="T26" fmla="*/ 280 w 991"/>
                <a:gd name="T27" fmla="*/ 941 h 991"/>
                <a:gd name="T28" fmla="*/ 218 w 991"/>
                <a:gd name="T29" fmla="*/ 905 h 991"/>
                <a:gd name="T30" fmla="*/ 162 w 991"/>
                <a:gd name="T31" fmla="*/ 861 h 991"/>
                <a:gd name="T32" fmla="*/ 113 w 991"/>
                <a:gd name="T33" fmla="*/ 810 h 991"/>
                <a:gd name="T34" fmla="*/ 71 w 991"/>
                <a:gd name="T35" fmla="*/ 751 h 991"/>
                <a:gd name="T36" fmla="*/ 39 w 991"/>
                <a:gd name="T37" fmla="*/ 687 h 991"/>
                <a:gd name="T38" fmla="*/ 15 w 991"/>
                <a:gd name="T39" fmla="*/ 618 h 991"/>
                <a:gd name="T40" fmla="*/ 2 w 991"/>
                <a:gd name="T41" fmla="*/ 545 h 991"/>
                <a:gd name="T42" fmla="*/ 0 w 991"/>
                <a:gd name="T43" fmla="*/ 469 h 991"/>
                <a:gd name="T44" fmla="*/ 10 w 991"/>
                <a:gd name="T45" fmla="*/ 395 h 991"/>
                <a:gd name="T46" fmla="*/ 30 w 991"/>
                <a:gd name="T47" fmla="*/ 325 h 991"/>
                <a:gd name="T48" fmla="*/ 60 w 991"/>
                <a:gd name="T49" fmla="*/ 259 h 991"/>
                <a:gd name="T50" fmla="*/ 98 w 991"/>
                <a:gd name="T51" fmla="*/ 199 h 991"/>
                <a:gd name="T52" fmla="*/ 145 w 991"/>
                <a:gd name="T53" fmla="*/ 145 h 991"/>
                <a:gd name="T54" fmla="*/ 199 w 991"/>
                <a:gd name="T55" fmla="*/ 98 h 991"/>
                <a:gd name="T56" fmla="*/ 259 w 991"/>
                <a:gd name="T57" fmla="*/ 59 h 991"/>
                <a:gd name="T58" fmla="*/ 325 w 991"/>
                <a:gd name="T59" fmla="*/ 30 h 991"/>
                <a:gd name="T60" fmla="*/ 396 w 991"/>
                <a:gd name="T61" fmla="*/ 10 h 991"/>
                <a:gd name="T62" fmla="*/ 470 w 991"/>
                <a:gd name="T63" fmla="*/ 0 h 991"/>
                <a:gd name="T64" fmla="*/ 546 w 991"/>
                <a:gd name="T65" fmla="*/ 2 h 991"/>
                <a:gd name="T66" fmla="*/ 619 w 991"/>
                <a:gd name="T67" fmla="*/ 15 h 991"/>
                <a:gd name="T68" fmla="*/ 688 w 991"/>
                <a:gd name="T69" fmla="*/ 39 h 991"/>
                <a:gd name="T70" fmla="*/ 752 w 991"/>
                <a:gd name="T71" fmla="*/ 71 h 991"/>
                <a:gd name="T72" fmla="*/ 810 w 991"/>
                <a:gd name="T73" fmla="*/ 113 h 991"/>
                <a:gd name="T74" fmla="*/ 862 w 991"/>
                <a:gd name="T75" fmla="*/ 162 h 991"/>
                <a:gd name="T76" fmla="*/ 906 w 991"/>
                <a:gd name="T77" fmla="*/ 218 h 991"/>
                <a:gd name="T78" fmla="*/ 942 w 991"/>
                <a:gd name="T79" fmla="*/ 280 h 991"/>
                <a:gd name="T80" fmla="*/ 968 w 991"/>
                <a:gd name="T81" fmla="*/ 348 h 991"/>
                <a:gd name="T82" fmla="*/ 985 w 991"/>
                <a:gd name="T83" fmla="*/ 419 h 991"/>
                <a:gd name="T84" fmla="*/ 991 w 991"/>
                <a:gd name="T85" fmla="*/ 495 h 99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991"/>
                <a:gd name="T130" fmla="*/ 0 h 991"/>
                <a:gd name="T131" fmla="*/ 991 w 991"/>
                <a:gd name="T132" fmla="*/ 991 h 99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991" h="991">
                  <a:moveTo>
                    <a:pt x="991" y="495"/>
                  </a:moveTo>
                  <a:lnTo>
                    <a:pt x="990" y="520"/>
                  </a:lnTo>
                  <a:lnTo>
                    <a:pt x="988" y="545"/>
                  </a:lnTo>
                  <a:lnTo>
                    <a:pt x="985" y="570"/>
                  </a:lnTo>
                  <a:lnTo>
                    <a:pt x="981" y="594"/>
                  </a:lnTo>
                  <a:lnTo>
                    <a:pt x="975" y="618"/>
                  </a:lnTo>
                  <a:lnTo>
                    <a:pt x="968" y="642"/>
                  </a:lnTo>
                  <a:lnTo>
                    <a:pt x="961" y="665"/>
                  </a:lnTo>
                  <a:lnTo>
                    <a:pt x="952" y="687"/>
                  </a:lnTo>
                  <a:lnTo>
                    <a:pt x="942" y="709"/>
                  </a:lnTo>
                  <a:lnTo>
                    <a:pt x="931" y="731"/>
                  </a:lnTo>
                  <a:lnTo>
                    <a:pt x="919" y="751"/>
                  </a:lnTo>
                  <a:lnTo>
                    <a:pt x="906" y="771"/>
                  </a:lnTo>
                  <a:lnTo>
                    <a:pt x="892" y="791"/>
                  </a:lnTo>
                  <a:lnTo>
                    <a:pt x="878" y="810"/>
                  </a:lnTo>
                  <a:lnTo>
                    <a:pt x="862" y="828"/>
                  </a:lnTo>
                  <a:lnTo>
                    <a:pt x="846" y="845"/>
                  </a:lnTo>
                  <a:lnTo>
                    <a:pt x="828" y="861"/>
                  </a:lnTo>
                  <a:lnTo>
                    <a:pt x="810" y="877"/>
                  </a:lnTo>
                  <a:lnTo>
                    <a:pt x="792" y="891"/>
                  </a:lnTo>
                  <a:lnTo>
                    <a:pt x="772" y="905"/>
                  </a:lnTo>
                  <a:lnTo>
                    <a:pt x="752" y="918"/>
                  </a:lnTo>
                  <a:lnTo>
                    <a:pt x="732" y="930"/>
                  </a:lnTo>
                  <a:lnTo>
                    <a:pt x="710" y="941"/>
                  </a:lnTo>
                  <a:lnTo>
                    <a:pt x="688" y="951"/>
                  </a:lnTo>
                  <a:lnTo>
                    <a:pt x="666" y="960"/>
                  </a:lnTo>
                  <a:lnTo>
                    <a:pt x="643" y="968"/>
                  </a:lnTo>
                  <a:lnTo>
                    <a:pt x="619" y="974"/>
                  </a:lnTo>
                  <a:lnTo>
                    <a:pt x="595" y="980"/>
                  </a:lnTo>
                  <a:lnTo>
                    <a:pt x="571" y="984"/>
                  </a:lnTo>
                  <a:lnTo>
                    <a:pt x="546" y="987"/>
                  </a:lnTo>
                  <a:lnTo>
                    <a:pt x="521" y="989"/>
                  </a:lnTo>
                  <a:lnTo>
                    <a:pt x="496" y="991"/>
                  </a:lnTo>
                  <a:lnTo>
                    <a:pt x="470" y="989"/>
                  </a:lnTo>
                  <a:lnTo>
                    <a:pt x="445" y="987"/>
                  </a:lnTo>
                  <a:lnTo>
                    <a:pt x="420" y="984"/>
                  </a:lnTo>
                  <a:lnTo>
                    <a:pt x="396" y="980"/>
                  </a:lnTo>
                  <a:lnTo>
                    <a:pt x="372" y="974"/>
                  </a:lnTo>
                  <a:lnTo>
                    <a:pt x="348" y="968"/>
                  </a:lnTo>
                  <a:lnTo>
                    <a:pt x="325" y="960"/>
                  </a:lnTo>
                  <a:lnTo>
                    <a:pt x="302" y="951"/>
                  </a:lnTo>
                  <a:lnTo>
                    <a:pt x="280" y="941"/>
                  </a:lnTo>
                  <a:lnTo>
                    <a:pt x="259" y="930"/>
                  </a:lnTo>
                  <a:lnTo>
                    <a:pt x="238" y="918"/>
                  </a:lnTo>
                  <a:lnTo>
                    <a:pt x="218" y="905"/>
                  </a:lnTo>
                  <a:lnTo>
                    <a:pt x="199" y="891"/>
                  </a:lnTo>
                  <a:lnTo>
                    <a:pt x="180" y="877"/>
                  </a:lnTo>
                  <a:lnTo>
                    <a:pt x="162" y="861"/>
                  </a:lnTo>
                  <a:lnTo>
                    <a:pt x="145" y="845"/>
                  </a:lnTo>
                  <a:lnTo>
                    <a:pt x="128" y="828"/>
                  </a:lnTo>
                  <a:lnTo>
                    <a:pt x="113" y="810"/>
                  </a:lnTo>
                  <a:lnTo>
                    <a:pt x="98" y="791"/>
                  </a:lnTo>
                  <a:lnTo>
                    <a:pt x="84" y="771"/>
                  </a:lnTo>
                  <a:lnTo>
                    <a:pt x="71" y="751"/>
                  </a:lnTo>
                  <a:lnTo>
                    <a:pt x="60" y="731"/>
                  </a:lnTo>
                  <a:lnTo>
                    <a:pt x="49" y="709"/>
                  </a:lnTo>
                  <a:lnTo>
                    <a:pt x="39" y="687"/>
                  </a:lnTo>
                  <a:lnTo>
                    <a:pt x="30" y="665"/>
                  </a:lnTo>
                  <a:lnTo>
                    <a:pt x="22" y="642"/>
                  </a:lnTo>
                  <a:lnTo>
                    <a:pt x="15" y="618"/>
                  </a:lnTo>
                  <a:lnTo>
                    <a:pt x="10" y="594"/>
                  </a:lnTo>
                  <a:lnTo>
                    <a:pt x="6" y="570"/>
                  </a:lnTo>
                  <a:lnTo>
                    <a:pt x="2" y="545"/>
                  </a:lnTo>
                  <a:lnTo>
                    <a:pt x="0" y="520"/>
                  </a:lnTo>
                  <a:lnTo>
                    <a:pt x="0" y="495"/>
                  </a:lnTo>
                  <a:lnTo>
                    <a:pt x="0" y="469"/>
                  </a:lnTo>
                  <a:lnTo>
                    <a:pt x="2" y="444"/>
                  </a:lnTo>
                  <a:lnTo>
                    <a:pt x="6" y="419"/>
                  </a:lnTo>
                  <a:lnTo>
                    <a:pt x="10" y="395"/>
                  </a:lnTo>
                  <a:lnTo>
                    <a:pt x="15" y="371"/>
                  </a:lnTo>
                  <a:lnTo>
                    <a:pt x="22" y="348"/>
                  </a:lnTo>
                  <a:lnTo>
                    <a:pt x="30" y="325"/>
                  </a:lnTo>
                  <a:lnTo>
                    <a:pt x="39" y="302"/>
                  </a:lnTo>
                  <a:lnTo>
                    <a:pt x="49" y="280"/>
                  </a:lnTo>
                  <a:lnTo>
                    <a:pt x="60" y="259"/>
                  </a:lnTo>
                  <a:lnTo>
                    <a:pt x="71" y="238"/>
                  </a:lnTo>
                  <a:lnTo>
                    <a:pt x="84" y="218"/>
                  </a:lnTo>
                  <a:lnTo>
                    <a:pt x="98" y="199"/>
                  </a:lnTo>
                  <a:lnTo>
                    <a:pt x="113" y="180"/>
                  </a:lnTo>
                  <a:lnTo>
                    <a:pt x="128" y="162"/>
                  </a:lnTo>
                  <a:lnTo>
                    <a:pt x="145" y="145"/>
                  </a:lnTo>
                  <a:lnTo>
                    <a:pt x="162" y="128"/>
                  </a:lnTo>
                  <a:lnTo>
                    <a:pt x="180" y="113"/>
                  </a:lnTo>
                  <a:lnTo>
                    <a:pt x="199" y="98"/>
                  </a:lnTo>
                  <a:lnTo>
                    <a:pt x="218" y="84"/>
                  </a:lnTo>
                  <a:lnTo>
                    <a:pt x="238" y="71"/>
                  </a:lnTo>
                  <a:lnTo>
                    <a:pt x="259" y="59"/>
                  </a:lnTo>
                  <a:lnTo>
                    <a:pt x="280" y="49"/>
                  </a:lnTo>
                  <a:lnTo>
                    <a:pt x="302" y="39"/>
                  </a:lnTo>
                  <a:lnTo>
                    <a:pt x="325" y="30"/>
                  </a:lnTo>
                  <a:lnTo>
                    <a:pt x="348" y="22"/>
                  </a:lnTo>
                  <a:lnTo>
                    <a:pt x="372" y="15"/>
                  </a:lnTo>
                  <a:lnTo>
                    <a:pt x="396" y="10"/>
                  </a:lnTo>
                  <a:lnTo>
                    <a:pt x="420" y="5"/>
                  </a:lnTo>
                  <a:lnTo>
                    <a:pt x="445" y="2"/>
                  </a:lnTo>
                  <a:lnTo>
                    <a:pt x="470" y="0"/>
                  </a:lnTo>
                  <a:lnTo>
                    <a:pt x="496" y="0"/>
                  </a:lnTo>
                  <a:lnTo>
                    <a:pt x="521" y="0"/>
                  </a:lnTo>
                  <a:lnTo>
                    <a:pt x="546" y="2"/>
                  </a:lnTo>
                  <a:lnTo>
                    <a:pt x="571" y="5"/>
                  </a:lnTo>
                  <a:lnTo>
                    <a:pt x="595" y="10"/>
                  </a:lnTo>
                  <a:lnTo>
                    <a:pt x="619" y="15"/>
                  </a:lnTo>
                  <a:lnTo>
                    <a:pt x="643" y="22"/>
                  </a:lnTo>
                  <a:lnTo>
                    <a:pt x="666" y="30"/>
                  </a:lnTo>
                  <a:lnTo>
                    <a:pt x="688" y="39"/>
                  </a:lnTo>
                  <a:lnTo>
                    <a:pt x="710" y="49"/>
                  </a:lnTo>
                  <a:lnTo>
                    <a:pt x="732" y="59"/>
                  </a:lnTo>
                  <a:lnTo>
                    <a:pt x="752" y="71"/>
                  </a:lnTo>
                  <a:lnTo>
                    <a:pt x="772" y="84"/>
                  </a:lnTo>
                  <a:lnTo>
                    <a:pt x="792" y="98"/>
                  </a:lnTo>
                  <a:lnTo>
                    <a:pt x="810" y="113"/>
                  </a:lnTo>
                  <a:lnTo>
                    <a:pt x="828" y="128"/>
                  </a:lnTo>
                  <a:lnTo>
                    <a:pt x="846" y="145"/>
                  </a:lnTo>
                  <a:lnTo>
                    <a:pt x="862" y="162"/>
                  </a:lnTo>
                  <a:lnTo>
                    <a:pt x="878" y="180"/>
                  </a:lnTo>
                  <a:lnTo>
                    <a:pt x="892" y="199"/>
                  </a:lnTo>
                  <a:lnTo>
                    <a:pt x="906" y="218"/>
                  </a:lnTo>
                  <a:lnTo>
                    <a:pt x="919" y="238"/>
                  </a:lnTo>
                  <a:lnTo>
                    <a:pt x="931" y="259"/>
                  </a:lnTo>
                  <a:lnTo>
                    <a:pt x="942" y="280"/>
                  </a:lnTo>
                  <a:lnTo>
                    <a:pt x="952" y="302"/>
                  </a:lnTo>
                  <a:lnTo>
                    <a:pt x="961" y="325"/>
                  </a:lnTo>
                  <a:lnTo>
                    <a:pt x="968" y="348"/>
                  </a:lnTo>
                  <a:lnTo>
                    <a:pt x="975" y="371"/>
                  </a:lnTo>
                  <a:lnTo>
                    <a:pt x="981" y="395"/>
                  </a:lnTo>
                  <a:lnTo>
                    <a:pt x="985" y="419"/>
                  </a:lnTo>
                  <a:lnTo>
                    <a:pt x="988" y="444"/>
                  </a:lnTo>
                  <a:lnTo>
                    <a:pt x="990" y="469"/>
                  </a:lnTo>
                  <a:lnTo>
                    <a:pt x="991" y="495"/>
                  </a:lnTo>
                  <a:close/>
                </a:path>
              </a:pathLst>
            </a:custGeom>
            <a:solidFill>
              <a:srgbClr val="F2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86037" name="Freeform 33"/>
            <p:cNvSpPr/>
            <p:nvPr/>
          </p:nvSpPr>
          <p:spPr bwMode="auto">
            <a:xfrm>
              <a:off x="2817" y="2456"/>
              <a:ext cx="49" cy="48"/>
            </a:xfrm>
            <a:custGeom>
              <a:avLst/>
              <a:gdLst>
                <a:gd name="T0" fmla="*/ 260 w 434"/>
                <a:gd name="T1" fmla="*/ 0 h 434"/>
                <a:gd name="T2" fmla="*/ 0 w 434"/>
                <a:gd name="T3" fmla="*/ 369 h 434"/>
                <a:gd name="T4" fmla="*/ 434 w 434"/>
                <a:gd name="T5" fmla="*/ 434 h 434"/>
                <a:gd name="T6" fmla="*/ 260 w 434"/>
                <a:gd name="T7" fmla="*/ 0 h 43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34"/>
                <a:gd name="T13" fmla="*/ 0 h 434"/>
                <a:gd name="T14" fmla="*/ 434 w 434"/>
                <a:gd name="T15" fmla="*/ 434 h 43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34" h="434">
                  <a:moveTo>
                    <a:pt x="260" y="0"/>
                  </a:moveTo>
                  <a:lnTo>
                    <a:pt x="0" y="369"/>
                  </a:lnTo>
                  <a:lnTo>
                    <a:pt x="434" y="434"/>
                  </a:lnTo>
                  <a:lnTo>
                    <a:pt x="260" y="0"/>
                  </a:lnTo>
                  <a:close/>
                </a:path>
              </a:pathLst>
            </a:custGeom>
            <a:solidFill>
              <a:srgbClr val="FF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86038" name="Freeform 34"/>
            <p:cNvSpPr/>
            <p:nvPr/>
          </p:nvSpPr>
          <p:spPr bwMode="auto">
            <a:xfrm>
              <a:off x="2609" y="2432"/>
              <a:ext cx="73" cy="73"/>
            </a:xfrm>
            <a:custGeom>
              <a:avLst/>
              <a:gdLst>
                <a:gd name="T0" fmla="*/ 20 w 660"/>
                <a:gd name="T1" fmla="*/ 443 h 661"/>
                <a:gd name="T2" fmla="*/ 40 w 660"/>
                <a:gd name="T3" fmla="*/ 488 h 661"/>
                <a:gd name="T4" fmla="*/ 66 w 660"/>
                <a:gd name="T5" fmla="*/ 529 h 661"/>
                <a:gd name="T6" fmla="*/ 98 w 660"/>
                <a:gd name="T7" fmla="*/ 565 h 661"/>
                <a:gd name="T8" fmla="*/ 134 w 660"/>
                <a:gd name="T9" fmla="*/ 596 h 661"/>
                <a:gd name="T10" fmla="*/ 174 w 660"/>
                <a:gd name="T11" fmla="*/ 621 h 661"/>
                <a:gd name="T12" fmla="*/ 217 w 660"/>
                <a:gd name="T13" fmla="*/ 641 h 661"/>
                <a:gd name="T14" fmla="*/ 263 w 660"/>
                <a:gd name="T15" fmla="*/ 654 h 661"/>
                <a:gd name="T16" fmla="*/ 311 w 660"/>
                <a:gd name="T17" fmla="*/ 660 h 661"/>
                <a:gd name="T18" fmla="*/ 360 w 660"/>
                <a:gd name="T19" fmla="*/ 659 h 661"/>
                <a:gd name="T20" fmla="*/ 410 w 660"/>
                <a:gd name="T21" fmla="*/ 651 h 661"/>
                <a:gd name="T22" fmla="*/ 458 w 660"/>
                <a:gd name="T23" fmla="*/ 635 h 661"/>
                <a:gd name="T24" fmla="*/ 501 w 660"/>
                <a:gd name="T25" fmla="*/ 613 h 661"/>
                <a:gd name="T26" fmla="*/ 540 w 660"/>
                <a:gd name="T27" fmla="*/ 585 h 661"/>
                <a:gd name="T28" fmla="*/ 575 w 660"/>
                <a:gd name="T29" fmla="*/ 552 h 661"/>
                <a:gd name="T30" fmla="*/ 604 w 660"/>
                <a:gd name="T31" fmla="*/ 514 h 661"/>
                <a:gd name="T32" fmla="*/ 627 w 660"/>
                <a:gd name="T33" fmla="*/ 473 h 661"/>
                <a:gd name="T34" fmla="*/ 645 w 660"/>
                <a:gd name="T35" fmla="*/ 429 h 661"/>
                <a:gd name="T36" fmla="*/ 656 w 660"/>
                <a:gd name="T37" fmla="*/ 381 h 661"/>
                <a:gd name="T38" fmla="*/ 660 w 660"/>
                <a:gd name="T39" fmla="*/ 333 h 661"/>
                <a:gd name="T40" fmla="*/ 656 w 660"/>
                <a:gd name="T41" fmla="*/ 283 h 661"/>
                <a:gd name="T42" fmla="*/ 645 w 660"/>
                <a:gd name="T43" fmla="*/ 234 h 661"/>
                <a:gd name="T44" fmla="*/ 627 w 660"/>
                <a:gd name="T45" fmla="*/ 187 h 661"/>
                <a:gd name="T46" fmla="*/ 603 w 660"/>
                <a:gd name="T47" fmla="*/ 145 h 661"/>
                <a:gd name="T48" fmla="*/ 573 w 660"/>
                <a:gd name="T49" fmla="*/ 107 h 661"/>
                <a:gd name="T50" fmla="*/ 539 w 660"/>
                <a:gd name="T51" fmla="*/ 75 h 661"/>
                <a:gd name="T52" fmla="*/ 500 w 660"/>
                <a:gd name="T53" fmla="*/ 47 h 661"/>
                <a:gd name="T54" fmla="*/ 457 w 660"/>
                <a:gd name="T55" fmla="*/ 26 h 661"/>
                <a:gd name="T56" fmla="*/ 412 w 660"/>
                <a:gd name="T57" fmla="*/ 11 h 661"/>
                <a:gd name="T58" fmla="*/ 365 w 660"/>
                <a:gd name="T59" fmla="*/ 2 h 661"/>
                <a:gd name="T60" fmla="*/ 316 w 660"/>
                <a:gd name="T61" fmla="*/ 1 h 661"/>
                <a:gd name="T62" fmla="*/ 267 w 660"/>
                <a:gd name="T63" fmla="*/ 6 h 661"/>
                <a:gd name="T64" fmla="*/ 218 w 660"/>
                <a:gd name="T65" fmla="*/ 20 h 661"/>
                <a:gd name="T66" fmla="*/ 173 w 660"/>
                <a:gd name="T67" fmla="*/ 40 h 661"/>
                <a:gd name="T68" fmla="*/ 132 w 660"/>
                <a:gd name="T69" fmla="*/ 66 h 661"/>
                <a:gd name="T70" fmla="*/ 96 w 660"/>
                <a:gd name="T71" fmla="*/ 98 h 661"/>
                <a:gd name="T72" fmla="*/ 65 w 660"/>
                <a:gd name="T73" fmla="*/ 134 h 661"/>
                <a:gd name="T74" fmla="*/ 40 w 660"/>
                <a:gd name="T75" fmla="*/ 174 h 661"/>
                <a:gd name="T76" fmla="*/ 20 w 660"/>
                <a:gd name="T77" fmla="*/ 217 h 661"/>
                <a:gd name="T78" fmla="*/ 7 w 660"/>
                <a:gd name="T79" fmla="*/ 263 h 661"/>
                <a:gd name="T80" fmla="*/ 1 w 660"/>
                <a:gd name="T81" fmla="*/ 311 h 661"/>
                <a:gd name="T82" fmla="*/ 2 w 660"/>
                <a:gd name="T83" fmla="*/ 360 h 661"/>
                <a:gd name="T84" fmla="*/ 10 w 660"/>
                <a:gd name="T85" fmla="*/ 410 h 66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60"/>
                <a:gd name="T130" fmla="*/ 0 h 661"/>
                <a:gd name="T131" fmla="*/ 660 w 660"/>
                <a:gd name="T132" fmla="*/ 661 h 66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60" h="661">
                  <a:moveTo>
                    <a:pt x="10" y="410"/>
                  </a:moveTo>
                  <a:lnTo>
                    <a:pt x="15" y="427"/>
                  </a:lnTo>
                  <a:lnTo>
                    <a:pt x="20" y="443"/>
                  </a:lnTo>
                  <a:lnTo>
                    <a:pt x="26" y="459"/>
                  </a:lnTo>
                  <a:lnTo>
                    <a:pt x="33" y="474"/>
                  </a:lnTo>
                  <a:lnTo>
                    <a:pt x="40" y="488"/>
                  </a:lnTo>
                  <a:lnTo>
                    <a:pt x="48" y="502"/>
                  </a:lnTo>
                  <a:lnTo>
                    <a:pt x="57" y="516"/>
                  </a:lnTo>
                  <a:lnTo>
                    <a:pt x="66" y="529"/>
                  </a:lnTo>
                  <a:lnTo>
                    <a:pt x="76" y="542"/>
                  </a:lnTo>
                  <a:lnTo>
                    <a:pt x="87" y="553"/>
                  </a:lnTo>
                  <a:lnTo>
                    <a:pt x="98" y="565"/>
                  </a:lnTo>
                  <a:lnTo>
                    <a:pt x="109" y="576"/>
                  </a:lnTo>
                  <a:lnTo>
                    <a:pt x="121" y="586"/>
                  </a:lnTo>
                  <a:lnTo>
                    <a:pt x="134" y="596"/>
                  </a:lnTo>
                  <a:lnTo>
                    <a:pt x="147" y="605"/>
                  </a:lnTo>
                  <a:lnTo>
                    <a:pt x="160" y="613"/>
                  </a:lnTo>
                  <a:lnTo>
                    <a:pt x="174" y="621"/>
                  </a:lnTo>
                  <a:lnTo>
                    <a:pt x="188" y="628"/>
                  </a:lnTo>
                  <a:lnTo>
                    <a:pt x="202" y="635"/>
                  </a:lnTo>
                  <a:lnTo>
                    <a:pt x="217" y="641"/>
                  </a:lnTo>
                  <a:lnTo>
                    <a:pt x="232" y="646"/>
                  </a:lnTo>
                  <a:lnTo>
                    <a:pt x="248" y="650"/>
                  </a:lnTo>
                  <a:lnTo>
                    <a:pt x="263" y="654"/>
                  </a:lnTo>
                  <a:lnTo>
                    <a:pt x="279" y="657"/>
                  </a:lnTo>
                  <a:lnTo>
                    <a:pt x="295" y="659"/>
                  </a:lnTo>
                  <a:lnTo>
                    <a:pt x="311" y="660"/>
                  </a:lnTo>
                  <a:lnTo>
                    <a:pt x="327" y="661"/>
                  </a:lnTo>
                  <a:lnTo>
                    <a:pt x="344" y="660"/>
                  </a:lnTo>
                  <a:lnTo>
                    <a:pt x="360" y="659"/>
                  </a:lnTo>
                  <a:lnTo>
                    <a:pt x="377" y="657"/>
                  </a:lnTo>
                  <a:lnTo>
                    <a:pt x="393" y="654"/>
                  </a:lnTo>
                  <a:lnTo>
                    <a:pt x="410" y="651"/>
                  </a:lnTo>
                  <a:lnTo>
                    <a:pt x="426" y="646"/>
                  </a:lnTo>
                  <a:lnTo>
                    <a:pt x="442" y="641"/>
                  </a:lnTo>
                  <a:lnTo>
                    <a:pt x="458" y="635"/>
                  </a:lnTo>
                  <a:lnTo>
                    <a:pt x="473" y="628"/>
                  </a:lnTo>
                  <a:lnTo>
                    <a:pt x="487" y="621"/>
                  </a:lnTo>
                  <a:lnTo>
                    <a:pt x="501" y="613"/>
                  </a:lnTo>
                  <a:lnTo>
                    <a:pt x="515" y="604"/>
                  </a:lnTo>
                  <a:lnTo>
                    <a:pt x="528" y="595"/>
                  </a:lnTo>
                  <a:lnTo>
                    <a:pt x="540" y="585"/>
                  </a:lnTo>
                  <a:lnTo>
                    <a:pt x="553" y="574"/>
                  </a:lnTo>
                  <a:lnTo>
                    <a:pt x="564" y="563"/>
                  </a:lnTo>
                  <a:lnTo>
                    <a:pt x="575" y="552"/>
                  </a:lnTo>
                  <a:lnTo>
                    <a:pt x="585" y="540"/>
                  </a:lnTo>
                  <a:lnTo>
                    <a:pt x="595" y="527"/>
                  </a:lnTo>
                  <a:lnTo>
                    <a:pt x="604" y="514"/>
                  </a:lnTo>
                  <a:lnTo>
                    <a:pt x="613" y="501"/>
                  </a:lnTo>
                  <a:lnTo>
                    <a:pt x="620" y="487"/>
                  </a:lnTo>
                  <a:lnTo>
                    <a:pt x="627" y="473"/>
                  </a:lnTo>
                  <a:lnTo>
                    <a:pt x="634" y="458"/>
                  </a:lnTo>
                  <a:lnTo>
                    <a:pt x="640" y="444"/>
                  </a:lnTo>
                  <a:lnTo>
                    <a:pt x="645" y="429"/>
                  </a:lnTo>
                  <a:lnTo>
                    <a:pt x="649" y="412"/>
                  </a:lnTo>
                  <a:lnTo>
                    <a:pt x="653" y="397"/>
                  </a:lnTo>
                  <a:lnTo>
                    <a:pt x="656" y="381"/>
                  </a:lnTo>
                  <a:lnTo>
                    <a:pt x="658" y="365"/>
                  </a:lnTo>
                  <a:lnTo>
                    <a:pt x="659" y="349"/>
                  </a:lnTo>
                  <a:lnTo>
                    <a:pt x="660" y="333"/>
                  </a:lnTo>
                  <a:lnTo>
                    <a:pt x="659" y="316"/>
                  </a:lnTo>
                  <a:lnTo>
                    <a:pt x="658" y="300"/>
                  </a:lnTo>
                  <a:lnTo>
                    <a:pt x="656" y="283"/>
                  </a:lnTo>
                  <a:lnTo>
                    <a:pt x="654" y="267"/>
                  </a:lnTo>
                  <a:lnTo>
                    <a:pt x="650" y="250"/>
                  </a:lnTo>
                  <a:lnTo>
                    <a:pt x="645" y="234"/>
                  </a:lnTo>
                  <a:lnTo>
                    <a:pt x="640" y="218"/>
                  </a:lnTo>
                  <a:lnTo>
                    <a:pt x="634" y="202"/>
                  </a:lnTo>
                  <a:lnTo>
                    <a:pt x="627" y="187"/>
                  </a:lnTo>
                  <a:lnTo>
                    <a:pt x="620" y="173"/>
                  </a:lnTo>
                  <a:lnTo>
                    <a:pt x="612" y="159"/>
                  </a:lnTo>
                  <a:lnTo>
                    <a:pt x="603" y="145"/>
                  </a:lnTo>
                  <a:lnTo>
                    <a:pt x="594" y="132"/>
                  </a:lnTo>
                  <a:lnTo>
                    <a:pt x="584" y="119"/>
                  </a:lnTo>
                  <a:lnTo>
                    <a:pt x="573" y="107"/>
                  </a:lnTo>
                  <a:lnTo>
                    <a:pt x="562" y="96"/>
                  </a:lnTo>
                  <a:lnTo>
                    <a:pt x="551" y="85"/>
                  </a:lnTo>
                  <a:lnTo>
                    <a:pt x="539" y="75"/>
                  </a:lnTo>
                  <a:lnTo>
                    <a:pt x="526" y="65"/>
                  </a:lnTo>
                  <a:lnTo>
                    <a:pt x="513" y="56"/>
                  </a:lnTo>
                  <a:lnTo>
                    <a:pt x="500" y="47"/>
                  </a:lnTo>
                  <a:lnTo>
                    <a:pt x="486" y="40"/>
                  </a:lnTo>
                  <a:lnTo>
                    <a:pt x="472" y="32"/>
                  </a:lnTo>
                  <a:lnTo>
                    <a:pt x="457" y="26"/>
                  </a:lnTo>
                  <a:lnTo>
                    <a:pt x="443" y="20"/>
                  </a:lnTo>
                  <a:lnTo>
                    <a:pt x="428" y="15"/>
                  </a:lnTo>
                  <a:lnTo>
                    <a:pt x="412" y="11"/>
                  </a:lnTo>
                  <a:lnTo>
                    <a:pt x="397" y="7"/>
                  </a:lnTo>
                  <a:lnTo>
                    <a:pt x="381" y="4"/>
                  </a:lnTo>
                  <a:lnTo>
                    <a:pt x="365" y="2"/>
                  </a:lnTo>
                  <a:lnTo>
                    <a:pt x="349" y="1"/>
                  </a:lnTo>
                  <a:lnTo>
                    <a:pt x="333" y="0"/>
                  </a:lnTo>
                  <a:lnTo>
                    <a:pt x="316" y="1"/>
                  </a:lnTo>
                  <a:lnTo>
                    <a:pt x="300" y="2"/>
                  </a:lnTo>
                  <a:lnTo>
                    <a:pt x="284" y="4"/>
                  </a:lnTo>
                  <a:lnTo>
                    <a:pt x="267" y="6"/>
                  </a:lnTo>
                  <a:lnTo>
                    <a:pt x="250" y="10"/>
                  </a:lnTo>
                  <a:lnTo>
                    <a:pt x="234" y="15"/>
                  </a:lnTo>
                  <a:lnTo>
                    <a:pt x="218" y="20"/>
                  </a:lnTo>
                  <a:lnTo>
                    <a:pt x="203" y="26"/>
                  </a:lnTo>
                  <a:lnTo>
                    <a:pt x="188" y="33"/>
                  </a:lnTo>
                  <a:lnTo>
                    <a:pt x="173" y="40"/>
                  </a:lnTo>
                  <a:lnTo>
                    <a:pt x="159" y="48"/>
                  </a:lnTo>
                  <a:lnTo>
                    <a:pt x="145" y="57"/>
                  </a:lnTo>
                  <a:lnTo>
                    <a:pt x="132" y="66"/>
                  </a:lnTo>
                  <a:lnTo>
                    <a:pt x="119" y="76"/>
                  </a:lnTo>
                  <a:lnTo>
                    <a:pt x="107" y="87"/>
                  </a:lnTo>
                  <a:lnTo>
                    <a:pt x="96" y="98"/>
                  </a:lnTo>
                  <a:lnTo>
                    <a:pt x="85" y="109"/>
                  </a:lnTo>
                  <a:lnTo>
                    <a:pt x="75" y="121"/>
                  </a:lnTo>
                  <a:lnTo>
                    <a:pt x="65" y="134"/>
                  </a:lnTo>
                  <a:lnTo>
                    <a:pt x="56" y="147"/>
                  </a:lnTo>
                  <a:lnTo>
                    <a:pt x="48" y="160"/>
                  </a:lnTo>
                  <a:lnTo>
                    <a:pt x="40" y="174"/>
                  </a:lnTo>
                  <a:lnTo>
                    <a:pt x="33" y="188"/>
                  </a:lnTo>
                  <a:lnTo>
                    <a:pt x="26" y="203"/>
                  </a:lnTo>
                  <a:lnTo>
                    <a:pt x="20" y="217"/>
                  </a:lnTo>
                  <a:lnTo>
                    <a:pt x="15" y="232"/>
                  </a:lnTo>
                  <a:lnTo>
                    <a:pt x="11" y="248"/>
                  </a:lnTo>
                  <a:lnTo>
                    <a:pt x="7" y="263"/>
                  </a:lnTo>
                  <a:lnTo>
                    <a:pt x="4" y="279"/>
                  </a:lnTo>
                  <a:lnTo>
                    <a:pt x="2" y="295"/>
                  </a:lnTo>
                  <a:lnTo>
                    <a:pt x="1" y="311"/>
                  </a:lnTo>
                  <a:lnTo>
                    <a:pt x="0" y="327"/>
                  </a:lnTo>
                  <a:lnTo>
                    <a:pt x="1" y="344"/>
                  </a:lnTo>
                  <a:lnTo>
                    <a:pt x="2" y="360"/>
                  </a:lnTo>
                  <a:lnTo>
                    <a:pt x="4" y="377"/>
                  </a:lnTo>
                  <a:lnTo>
                    <a:pt x="7" y="393"/>
                  </a:lnTo>
                  <a:lnTo>
                    <a:pt x="10" y="410"/>
                  </a:lnTo>
                  <a:close/>
                </a:path>
              </a:pathLst>
            </a:custGeom>
            <a:solidFill>
              <a:srgbClr val="FF99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86039" name="Freeform 35"/>
            <p:cNvSpPr/>
            <p:nvPr/>
          </p:nvSpPr>
          <p:spPr bwMode="auto">
            <a:xfrm>
              <a:off x="2982" y="2432"/>
              <a:ext cx="74" cy="73"/>
            </a:xfrm>
            <a:custGeom>
              <a:avLst/>
              <a:gdLst>
                <a:gd name="T0" fmla="*/ 20 w 660"/>
                <a:gd name="T1" fmla="*/ 443 h 661"/>
                <a:gd name="T2" fmla="*/ 40 w 660"/>
                <a:gd name="T3" fmla="*/ 488 h 661"/>
                <a:gd name="T4" fmla="*/ 66 w 660"/>
                <a:gd name="T5" fmla="*/ 529 h 661"/>
                <a:gd name="T6" fmla="*/ 97 w 660"/>
                <a:gd name="T7" fmla="*/ 565 h 661"/>
                <a:gd name="T8" fmla="*/ 133 w 660"/>
                <a:gd name="T9" fmla="*/ 596 h 661"/>
                <a:gd name="T10" fmla="*/ 173 w 660"/>
                <a:gd name="T11" fmla="*/ 621 h 661"/>
                <a:gd name="T12" fmla="*/ 217 w 660"/>
                <a:gd name="T13" fmla="*/ 641 h 661"/>
                <a:gd name="T14" fmla="*/ 263 w 660"/>
                <a:gd name="T15" fmla="*/ 654 h 661"/>
                <a:gd name="T16" fmla="*/ 310 w 660"/>
                <a:gd name="T17" fmla="*/ 660 h 661"/>
                <a:gd name="T18" fmla="*/ 360 w 660"/>
                <a:gd name="T19" fmla="*/ 659 h 661"/>
                <a:gd name="T20" fmla="*/ 409 w 660"/>
                <a:gd name="T21" fmla="*/ 651 h 661"/>
                <a:gd name="T22" fmla="*/ 457 w 660"/>
                <a:gd name="T23" fmla="*/ 635 h 661"/>
                <a:gd name="T24" fmla="*/ 502 w 660"/>
                <a:gd name="T25" fmla="*/ 613 h 661"/>
                <a:gd name="T26" fmla="*/ 541 w 660"/>
                <a:gd name="T27" fmla="*/ 585 h 661"/>
                <a:gd name="T28" fmla="*/ 575 w 660"/>
                <a:gd name="T29" fmla="*/ 552 h 661"/>
                <a:gd name="T30" fmla="*/ 604 w 660"/>
                <a:gd name="T31" fmla="*/ 514 h 661"/>
                <a:gd name="T32" fmla="*/ 628 w 660"/>
                <a:gd name="T33" fmla="*/ 473 h 661"/>
                <a:gd name="T34" fmla="*/ 645 w 660"/>
                <a:gd name="T35" fmla="*/ 429 h 661"/>
                <a:gd name="T36" fmla="*/ 656 w 660"/>
                <a:gd name="T37" fmla="*/ 381 h 661"/>
                <a:gd name="T38" fmla="*/ 660 w 660"/>
                <a:gd name="T39" fmla="*/ 333 h 661"/>
                <a:gd name="T40" fmla="*/ 657 w 660"/>
                <a:gd name="T41" fmla="*/ 283 h 661"/>
                <a:gd name="T42" fmla="*/ 646 w 660"/>
                <a:gd name="T43" fmla="*/ 234 h 661"/>
                <a:gd name="T44" fmla="*/ 628 w 660"/>
                <a:gd name="T45" fmla="*/ 187 h 661"/>
                <a:gd name="T46" fmla="*/ 603 w 660"/>
                <a:gd name="T47" fmla="*/ 145 h 661"/>
                <a:gd name="T48" fmla="*/ 574 w 660"/>
                <a:gd name="T49" fmla="*/ 107 h 661"/>
                <a:gd name="T50" fmla="*/ 539 w 660"/>
                <a:gd name="T51" fmla="*/ 75 h 661"/>
                <a:gd name="T52" fmla="*/ 499 w 660"/>
                <a:gd name="T53" fmla="*/ 47 h 661"/>
                <a:gd name="T54" fmla="*/ 457 w 660"/>
                <a:gd name="T55" fmla="*/ 26 h 661"/>
                <a:gd name="T56" fmla="*/ 412 w 660"/>
                <a:gd name="T57" fmla="*/ 11 h 661"/>
                <a:gd name="T58" fmla="*/ 364 w 660"/>
                <a:gd name="T59" fmla="*/ 2 h 661"/>
                <a:gd name="T60" fmla="*/ 316 w 660"/>
                <a:gd name="T61" fmla="*/ 1 h 661"/>
                <a:gd name="T62" fmla="*/ 266 w 660"/>
                <a:gd name="T63" fmla="*/ 6 h 661"/>
                <a:gd name="T64" fmla="*/ 217 w 660"/>
                <a:gd name="T65" fmla="*/ 20 h 661"/>
                <a:gd name="T66" fmla="*/ 172 w 660"/>
                <a:gd name="T67" fmla="*/ 40 h 661"/>
                <a:gd name="T68" fmla="*/ 132 w 660"/>
                <a:gd name="T69" fmla="*/ 66 h 661"/>
                <a:gd name="T70" fmla="*/ 95 w 660"/>
                <a:gd name="T71" fmla="*/ 98 h 661"/>
                <a:gd name="T72" fmla="*/ 65 w 660"/>
                <a:gd name="T73" fmla="*/ 134 h 661"/>
                <a:gd name="T74" fmla="*/ 39 w 660"/>
                <a:gd name="T75" fmla="*/ 174 h 661"/>
                <a:gd name="T76" fmla="*/ 20 w 660"/>
                <a:gd name="T77" fmla="*/ 217 h 661"/>
                <a:gd name="T78" fmla="*/ 7 w 660"/>
                <a:gd name="T79" fmla="*/ 263 h 661"/>
                <a:gd name="T80" fmla="*/ 0 w 660"/>
                <a:gd name="T81" fmla="*/ 311 h 661"/>
                <a:gd name="T82" fmla="*/ 1 w 660"/>
                <a:gd name="T83" fmla="*/ 360 h 661"/>
                <a:gd name="T84" fmla="*/ 10 w 660"/>
                <a:gd name="T85" fmla="*/ 410 h 66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60"/>
                <a:gd name="T130" fmla="*/ 0 h 661"/>
                <a:gd name="T131" fmla="*/ 660 w 660"/>
                <a:gd name="T132" fmla="*/ 661 h 66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60" h="661">
                  <a:moveTo>
                    <a:pt x="10" y="410"/>
                  </a:moveTo>
                  <a:lnTo>
                    <a:pt x="14" y="427"/>
                  </a:lnTo>
                  <a:lnTo>
                    <a:pt x="20" y="443"/>
                  </a:lnTo>
                  <a:lnTo>
                    <a:pt x="26" y="459"/>
                  </a:lnTo>
                  <a:lnTo>
                    <a:pt x="32" y="474"/>
                  </a:lnTo>
                  <a:lnTo>
                    <a:pt x="40" y="488"/>
                  </a:lnTo>
                  <a:lnTo>
                    <a:pt x="48" y="502"/>
                  </a:lnTo>
                  <a:lnTo>
                    <a:pt x="57" y="516"/>
                  </a:lnTo>
                  <a:lnTo>
                    <a:pt x="66" y="529"/>
                  </a:lnTo>
                  <a:lnTo>
                    <a:pt x="76" y="542"/>
                  </a:lnTo>
                  <a:lnTo>
                    <a:pt x="86" y="553"/>
                  </a:lnTo>
                  <a:lnTo>
                    <a:pt x="97" y="565"/>
                  </a:lnTo>
                  <a:lnTo>
                    <a:pt x="109" y="576"/>
                  </a:lnTo>
                  <a:lnTo>
                    <a:pt x="121" y="586"/>
                  </a:lnTo>
                  <a:lnTo>
                    <a:pt x="133" y="596"/>
                  </a:lnTo>
                  <a:lnTo>
                    <a:pt x="146" y="605"/>
                  </a:lnTo>
                  <a:lnTo>
                    <a:pt x="160" y="613"/>
                  </a:lnTo>
                  <a:lnTo>
                    <a:pt x="173" y="621"/>
                  </a:lnTo>
                  <a:lnTo>
                    <a:pt x="188" y="628"/>
                  </a:lnTo>
                  <a:lnTo>
                    <a:pt x="202" y="635"/>
                  </a:lnTo>
                  <a:lnTo>
                    <a:pt x="217" y="641"/>
                  </a:lnTo>
                  <a:lnTo>
                    <a:pt x="232" y="646"/>
                  </a:lnTo>
                  <a:lnTo>
                    <a:pt x="247" y="650"/>
                  </a:lnTo>
                  <a:lnTo>
                    <a:pt x="263" y="654"/>
                  </a:lnTo>
                  <a:lnTo>
                    <a:pt x="278" y="657"/>
                  </a:lnTo>
                  <a:lnTo>
                    <a:pt x="294" y="659"/>
                  </a:lnTo>
                  <a:lnTo>
                    <a:pt x="310" y="660"/>
                  </a:lnTo>
                  <a:lnTo>
                    <a:pt x="327" y="661"/>
                  </a:lnTo>
                  <a:lnTo>
                    <a:pt x="343" y="660"/>
                  </a:lnTo>
                  <a:lnTo>
                    <a:pt x="360" y="659"/>
                  </a:lnTo>
                  <a:lnTo>
                    <a:pt x="376" y="657"/>
                  </a:lnTo>
                  <a:lnTo>
                    <a:pt x="393" y="654"/>
                  </a:lnTo>
                  <a:lnTo>
                    <a:pt x="409" y="651"/>
                  </a:lnTo>
                  <a:lnTo>
                    <a:pt x="425" y="646"/>
                  </a:lnTo>
                  <a:lnTo>
                    <a:pt x="441" y="641"/>
                  </a:lnTo>
                  <a:lnTo>
                    <a:pt x="457" y="635"/>
                  </a:lnTo>
                  <a:lnTo>
                    <a:pt x="472" y="628"/>
                  </a:lnTo>
                  <a:lnTo>
                    <a:pt x="486" y="621"/>
                  </a:lnTo>
                  <a:lnTo>
                    <a:pt x="502" y="613"/>
                  </a:lnTo>
                  <a:lnTo>
                    <a:pt x="515" y="604"/>
                  </a:lnTo>
                  <a:lnTo>
                    <a:pt x="528" y="595"/>
                  </a:lnTo>
                  <a:lnTo>
                    <a:pt x="541" y="585"/>
                  </a:lnTo>
                  <a:lnTo>
                    <a:pt x="553" y="574"/>
                  </a:lnTo>
                  <a:lnTo>
                    <a:pt x="564" y="563"/>
                  </a:lnTo>
                  <a:lnTo>
                    <a:pt x="575" y="552"/>
                  </a:lnTo>
                  <a:lnTo>
                    <a:pt x="586" y="540"/>
                  </a:lnTo>
                  <a:lnTo>
                    <a:pt x="595" y="527"/>
                  </a:lnTo>
                  <a:lnTo>
                    <a:pt x="604" y="514"/>
                  </a:lnTo>
                  <a:lnTo>
                    <a:pt x="613" y="501"/>
                  </a:lnTo>
                  <a:lnTo>
                    <a:pt x="621" y="487"/>
                  </a:lnTo>
                  <a:lnTo>
                    <a:pt x="628" y="473"/>
                  </a:lnTo>
                  <a:lnTo>
                    <a:pt x="634" y="458"/>
                  </a:lnTo>
                  <a:lnTo>
                    <a:pt x="640" y="444"/>
                  </a:lnTo>
                  <a:lnTo>
                    <a:pt x="645" y="429"/>
                  </a:lnTo>
                  <a:lnTo>
                    <a:pt x="650" y="412"/>
                  </a:lnTo>
                  <a:lnTo>
                    <a:pt x="653" y="397"/>
                  </a:lnTo>
                  <a:lnTo>
                    <a:pt x="656" y="381"/>
                  </a:lnTo>
                  <a:lnTo>
                    <a:pt x="658" y="365"/>
                  </a:lnTo>
                  <a:lnTo>
                    <a:pt x="660" y="349"/>
                  </a:lnTo>
                  <a:lnTo>
                    <a:pt x="660" y="333"/>
                  </a:lnTo>
                  <a:lnTo>
                    <a:pt x="660" y="316"/>
                  </a:lnTo>
                  <a:lnTo>
                    <a:pt x="659" y="300"/>
                  </a:lnTo>
                  <a:lnTo>
                    <a:pt x="657" y="283"/>
                  </a:lnTo>
                  <a:lnTo>
                    <a:pt x="654" y="267"/>
                  </a:lnTo>
                  <a:lnTo>
                    <a:pt x="650" y="250"/>
                  </a:lnTo>
                  <a:lnTo>
                    <a:pt x="646" y="234"/>
                  </a:lnTo>
                  <a:lnTo>
                    <a:pt x="641" y="218"/>
                  </a:lnTo>
                  <a:lnTo>
                    <a:pt x="635" y="202"/>
                  </a:lnTo>
                  <a:lnTo>
                    <a:pt x="628" y="187"/>
                  </a:lnTo>
                  <a:lnTo>
                    <a:pt x="620" y="173"/>
                  </a:lnTo>
                  <a:lnTo>
                    <a:pt x="612" y="159"/>
                  </a:lnTo>
                  <a:lnTo>
                    <a:pt x="603" y="145"/>
                  </a:lnTo>
                  <a:lnTo>
                    <a:pt x="594" y="132"/>
                  </a:lnTo>
                  <a:lnTo>
                    <a:pt x="584" y="119"/>
                  </a:lnTo>
                  <a:lnTo>
                    <a:pt x="574" y="107"/>
                  </a:lnTo>
                  <a:lnTo>
                    <a:pt x="563" y="96"/>
                  </a:lnTo>
                  <a:lnTo>
                    <a:pt x="551" y="85"/>
                  </a:lnTo>
                  <a:lnTo>
                    <a:pt x="539" y="75"/>
                  </a:lnTo>
                  <a:lnTo>
                    <a:pt x="526" y="65"/>
                  </a:lnTo>
                  <a:lnTo>
                    <a:pt x="514" y="56"/>
                  </a:lnTo>
                  <a:lnTo>
                    <a:pt x="499" y="47"/>
                  </a:lnTo>
                  <a:lnTo>
                    <a:pt x="485" y="40"/>
                  </a:lnTo>
                  <a:lnTo>
                    <a:pt x="471" y="32"/>
                  </a:lnTo>
                  <a:lnTo>
                    <a:pt x="457" y="26"/>
                  </a:lnTo>
                  <a:lnTo>
                    <a:pt x="442" y="20"/>
                  </a:lnTo>
                  <a:lnTo>
                    <a:pt x="427" y="15"/>
                  </a:lnTo>
                  <a:lnTo>
                    <a:pt x="412" y="11"/>
                  </a:lnTo>
                  <a:lnTo>
                    <a:pt x="396" y="7"/>
                  </a:lnTo>
                  <a:lnTo>
                    <a:pt x="380" y="4"/>
                  </a:lnTo>
                  <a:lnTo>
                    <a:pt x="364" y="2"/>
                  </a:lnTo>
                  <a:lnTo>
                    <a:pt x="348" y="1"/>
                  </a:lnTo>
                  <a:lnTo>
                    <a:pt x="332" y="0"/>
                  </a:lnTo>
                  <a:lnTo>
                    <a:pt x="316" y="1"/>
                  </a:lnTo>
                  <a:lnTo>
                    <a:pt x="299" y="2"/>
                  </a:lnTo>
                  <a:lnTo>
                    <a:pt x="283" y="4"/>
                  </a:lnTo>
                  <a:lnTo>
                    <a:pt x="266" y="6"/>
                  </a:lnTo>
                  <a:lnTo>
                    <a:pt x="250" y="10"/>
                  </a:lnTo>
                  <a:lnTo>
                    <a:pt x="233" y="15"/>
                  </a:lnTo>
                  <a:lnTo>
                    <a:pt x="217" y="20"/>
                  </a:lnTo>
                  <a:lnTo>
                    <a:pt x="202" y="26"/>
                  </a:lnTo>
                  <a:lnTo>
                    <a:pt x="187" y="33"/>
                  </a:lnTo>
                  <a:lnTo>
                    <a:pt x="172" y="40"/>
                  </a:lnTo>
                  <a:lnTo>
                    <a:pt x="158" y="48"/>
                  </a:lnTo>
                  <a:lnTo>
                    <a:pt x="145" y="57"/>
                  </a:lnTo>
                  <a:lnTo>
                    <a:pt x="132" y="66"/>
                  </a:lnTo>
                  <a:lnTo>
                    <a:pt x="119" y="76"/>
                  </a:lnTo>
                  <a:lnTo>
                    <a:pt x="107" y="87"/>
                  </a:lnTo>
                  <a:lnTo>
                    <a:pt x="95" y="98"/>
                  </a:lnTo>
                  <a:lnTo>
                    <a:pt x="85" y="109"/>
                  </a:lnTo>
                  <a:lnTo>
                    <a:pt x="74" y="121"/>
                  </a:lnTo>
                  <a:lnTo>
                    <a:pt x="65" y="134"/>
                  </a:lnTo>
                  <a:lnTo>
                    <a:pt x="55" y="147"/>
                  </a:lnTo>
                  <a:lnTo>
                    <a:pt x="47" y="160"/>
                  </a:lnTo>
                  <a:lnTo>
                    <a:pt x="39" y="174"/>
                  </a:lnTo>
                  <a:lnTo>
                    <a:pt x="32" y="188"/>
                  </a:lnTo>
                  <a:lnTo>
                    <a:pt x="25" y="203"/>
                  </a:lnTo>
                  <a:lnTo>
                    <a:pt x="20" y="217"/>
                  </a:lnTo>
                  <a:lnTo>
                    <a:pt x="15" y="232"/>
                  </a:lnTo>
                  <a:lnTo>
                    <a:pt x="10" y="248"/>
                  </a:lnTo>
                  <a:lnTo>
                    <a:pt x="7" y="263"/>
                  </a:lnTo>
                  <a:lnTo>
                    <a:pt x="4" y="279"/>
                  </a:lnTo>
                  <a:lnTo>
                    <a:pt x="2" y="295"/>
                  </a:lnTo>
                  <a:lnTo>
                    <a:pt x="0" y="311"/>
                  </a:lnTo>
                  <a:lnTo>
                    <a:pt x="0" y="327"/>
                  </a:lnTo>
                  <a:lnTo>
                    <a:pt x="0" y="344"/>
                  </a:lnTo>
                  <a:lnTo>
                    <a:pt x="1" y="360"/>
                  </a:lnTo>
                  <a:lnTo>
                    <a:pt x="3" y="377"/>
                  </a:lnTo>
                  <a:lnTo>
                    <a:pt x="6" y="393"/>
                  </a:lnTo>
                  <a:lnTo>
                    <a:pt x="10" y="410"/>
                  </a:lnTo>
                  <a:close/>
                </a:path>
              </a:pathLst>
            </a:custGeom>
            <a:solidFill>
              <a:srgbClr val="FF99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86040" name="Freeform 36"/>
            <p:cNvSpPr/>
            <p:nvPr/>
          </p:nvSpPr>
          <p:spPr bwMode="auto">
            <a:xfrm>
              <a:off x="2711" y="2400"/>
              <a:ext cx="69" cy="34"/>
            </a:xfrm>
            <a:custGeom>
              <a:avLst/>
              <a:gdLst>
                <a:gd name="T0" fmla="*/ 270 w 620"/>
                <a:gd name="T1" fmla="*/ 1 h 306"/>
                <a:gd name="T2" fmla="*/ 231 w 620"/>
                <a:gd name="T3" fmla="*/ 8 h 306"/>
                <a:gd name="T4" fmla="*/ 194 w 620"/>
                <a:gd name="T5" fmla="*/ 21 h 306"/>
                <a:gd name="T6" fmla="*/ 158 w 620"/>
                <a:gd name="T7" fmla="*/ 40 h 306"/>
                <a:gd name="T8" fmla="*/ 123 w 620"/>
                <a:gd name="T9" fmla="*/ 64 h 306"/>
                <a:gd name="T10" fmla="*/ 90 w 620"/>
                <a:gd name="T11" fmla="*/ 95 h 306"/>
                <a:gd name="T12" fmla="*/ 58 w 620"/>
                <a:gd name="T13" fmla="*/ 131 h 306"/>
                <a:gd name="T14" fmla="*/ 26 w 620"/>
                <a:gd name="T15" fmla="*/ 174 h 306"/>
                <a:gd name="T16" fmla="*/ 7 w 620"/>
                <a:gd name="T17" fmla="*/ 203 h 306"/>
                <a:gd name="T18" fmla="*/ 3 w 620"/>
                <a:gd name="T19" fmla="*/ 217 h 306"/>
                <a:gd name="T20" fmla="*/ 0 w 620"/>
                <a:gd name="T21" fmla="*/ 231 h 306"/>
                <a:gd name="T22" fmla="*/ 1 w 620"/>
                <a:gd name="T23" fmla="*/ 244 h 306"/>
                <a:gd name="T24" fmla="*/ 4 w 620"/>
                <a:gd name="T25" fmla="*/ 258 h 306"/>
                <a:gd name="T26" fmla="*/ 10 w 620"/>
                <a:gd name="T27" fmla="*/ 270 h 306"/>
                <a:gd name="T28" fmla="*/ 18 w 620"/>
                <a:gd name="T29" fmla="*/ 282 h 306"/>
                <a:gd name="T30" fmla="*/ 29 w 620"/>
                <a:gd name="T31" fmla="*/ 291 h 306"/>
                <a:gd name="T32" fmla="*/ 42 w 620"/>
                <a:gd name="T33" fmla="*/ 299 h 306"/>
                <a:gd name="T34" fmla="*/ 56 w 620"/>
                <a:gd name="T35" fmla="*/ 304 h 306"/>
                <a:gd name="T36" fmla="*/ 70 w 620"/>
                <a:gd name="T37" fmla="*/ 306 h 306"/>
                <a:gd name="T38" fmla="*/ 83 w 620"/>
                <a:gd name="T39" fmla="*/ 305 h 306"/>
                <a:gd name="T40" fmla="*/ 97 w 620"/>
                <a:gd name="T41" fmla="*/ 302 h 306"/>
                <a:gd name="T42" fmla="*/ 109 w 620"/>
                <a:gd name="T43" fmla="*/ 297 h 306"/>
                <a:gd name="T44" fmla="*/ 121 w 620"/>
                <a:gd name="T45" fmla="*/ 288 h 306"/>
                <a:gd name="T46" fmla="*/ 131 w 620"/>
                <a:gd name="T47" fmla="*/ 278 h 306"/>
                <a:gd name="T48" fmla="*/ 154 w 620"/>
                <a:gd name="T49" fmla="*/ 242 h 306"/>
                <a:gd name="T50" fmla="*/ 183 w 620"/>
                <a:gd name="T51" fmla="*/ 205 h 306"/>
                <a:gd name="T52" fmla="*/ 203 w 620"/>
                <a:gd name="T53" fmla="*/ 185 h 306"/>
                <a:gd name="T54" fmla="*/ 223 w 620"/>
                <a:gd name="T55" fmla="*/ 169 h 306"/>
                <a:gd name="T56" fmla="*/ 242 w 620"/>
                <a:gd name="T57" fmla="*/ 157 h 306"/>
                <a:gd name="T58" fmla="*/ 262 w 620"/>
                <a:gd name="T59" fmla="*/ 149 h 306"/>
                <a:gd name="T60" fmla="*/ 283 w 620"/>
                <a:gd name="T61" fmla="*/ 144 h 306"/>
                <a:gd name="T62" fmla="*/ 309 w 620"/>
                <a:gd name="T63" fmla="*/ 144 h 306"/>
                <a:gd name="T64" fmla="*/ 340 w 620"/>
                <a:gd name="T65" fmla="*/ 151 h 306"/>
                <a:gd name="T66" fmla="*/ 370 w 620"/>
                <a:gd name="T67" fmla="*/ 165 h 306"/>
                <a:gd name="T68" fmla="*/ 399 w 620"/>
                <a:gd name="T69" fmla="*/ 184 h 306"/>
                <a:gd name="T70" fmla="*/ 426 w 620"/>
                <a:gd name="T71" fmla="*/ 205 h 306"/>
                <a:gd name="T72" fmla="*/ 449 w 620"/>
                <a:gd name="T73" fmla="*/ 228 h 306"/>
                <a:gd name="T74" fmla="*/ 477 w 620"/>
                <a:gd name="T75" fmla="*/ 259 h 306"/>
                <a:gd name="T76" fmla="*/ 494 w 620"/>
                <a:gd name="T77" fmla="*/ 281 h 306"/>
                <a:gd name="T78" fmla="*/ 504 w 620"/>
                <a:gd name="T79" fmla="*/ 291 h 306"/>
                <a:gd name="T80" fmla="*/ 516 w 620"/>
                <a:gd name="T81" fmla="*/ 298 h 306"/>
                <a:gd name="T82" fmla="*/ 529 w 620"/>
                <a:gd name="T83" fmla="*/ 303 h 306"/>
                <a:gd name="T84" fmla="*/ 542 w 620"/>
                <a:gd name="T85" fmla="*/ 306 h 306"/>
                <a:gd name="T86" fmla="*/ 556 w 620"/>
                <a:gd name="T87" fmla="*/ 306 h 306"/>
                <a:gd name="T88" fmla="*/ 570 w 620"/>
                <a:gd name="T89" fmla="*/ 303 h 306"/>
                <a:gd name="T90" fmla="*/ 583 w 620"/>
                <a:gd name="T91" fmla="*/ 297 h 306"/>
                <a:gd name="T92" fmla="*/ 595 w 620"/>
                <a:gd name="T93" fmla="*/ 289 h 306"/>
                <a:gd name="T94" fmla="*/ 605 w 620"/>
                <a:gd name="T95" fmla="*/ 279 h 306"/>
                <a:gd name="T96" fmla="*/ 612 w 620"/>
                <a:gd name="T97" fmla="*/ 267 h 306"/>
                <a:gd name="T98" fmla="*/ 617 w 620"/>
                <a:gd name="T99" fmla="*/ 254 h 306"/>
                <a:gd name="T100" fmla="*/ 620 w 620"/>
                <a:gd name="T101" fmla="*/ 241 h 306"/>
                <a:gd name="T102" fmla="*/ 620 w 620"/>
                <a:gd name="T103" fmla="*/ 227 h 306"/>
                <a:gd name="T104" fmla="*/ 617 w 620"/>
                <a:gd name="T105" fmla="*/ 213 h 306"/>
                <a:gd name="T106" fmla="*/ 611 w 620"/>
                <a:gd name="T107" fmla="*/ 200 h 306"/>
                <a:gd name="T108" fmla="*/ 597 w 620"/>
                <a:gd name="T109" fmla="*/ 179 h 306"/>
                <a:gd name="T110" fmla="*/ 563 w 620"/>
                <a:gd name="T111" fmla="*/ 139 h 306"/>
                <a:gd name="T112" fmla="*/ 530 w 620"/>
                <a:gd name="T113" fmla="*/ 105 h 306"/>
                <a:gd name="T114" fmla="*/ 488 w 620"/>
                <a:gd name="T115" fmla="*/ 70 h 306"/>
                <a:gd name="T116" fmla="*/ 439 w 620"/>
                <a:gd name="T117" fmla="*/ 39 h 306"/>
                <a:gd name="T118" fmla="*/ 398 w 620"/>
                <a:gd name="T119" fmla="*/ 19 h 306"/>
                <a:gd name="T120" fmla="*/ 368 w 620"/>
                <a:gd name="T121" fmla="*/ 10 h 306"/>
                <a:gd name="T122" fmla="*/ 338 w 620"/>
                <a:gd name="T123" fmla="*/ 3 h 306"/>
                <a:gd name="T124" fmla="*/ 306 w 620"/>
                <a:gd name="T125" fmla="*/ 0 h 30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20"/>
                <a:gd name="T190" fmla="*/ 0 h 306"/>
                <a:gd name="T191" fmla="*/ 620 w 620"/>
                <a:gd name="T192" fmla="*/ 306 h 30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20" h="306">
                  <a:moveTo>
                    <a:pt x="289" y="0"/>
                  </a:moveTo>
                  <a:lnTo>
                    <a:pt x="270" y="1"/>
                  </a:lnTo>
                  <a:lnTo>
                    <a:pt x="250" y="4"/>
                  </a:lnTo>
                  <a:lnTo>
                    <a:pt x="231" y="8"/>
                  </a:lnTo>
                  <a:lnTo>
                    <a:pt x="212" y="14"/>
                  </a:lnTo>
                  <a:lnTo>
                    <a:pt x="194" y="21"/>
                  </a:lnTo>
                  <a:lnTo>
                    <a:pt x="176" y="30"/>
                  </a:lnTo>
                  <a:lnTo>
                    <a:pt x="158" y="40"/>
                  </a:lnTo>
                  <a:lnTo>
                    <a:pt x="140" y="51"/>
                  </a:lnTo>
                  <a:lnTo>
                    <a:pt x="123" y="64"/>
                  </a:lnTo>
                  <a:lnTo>
                    <a:pt x="106" y="79"/>
                  </a:lnTo>
                  <a:lnTo>
                    <a:pt x="90" y="95"/>
                  </a:lnTo>
                  <a:lnTo>
                    <a:pt x="73" y="112"/>
                  </a:lnTo>
                  <a:lnTo>
                    <a:pt x="58" y="131"/>
                  </a:lnTo>
                  <a:lnTo>
                    <a:pt x="42" y="152"/>
                  </a:lnTo>
                  <a:lnTo>
                    <a:pt x="26" y="174"/>
                  </a:lnTo>
                  <a:lnTo>
                    <a:pt x="11" y="197"/>
                  </a:lnTo>
                  <a:lnTo>
                    <a:pt x="7" y="203"/>
                  </a:lnTo>
                  <a:lnTo>
                    <a:pt x="5" y="210"/>
                  </a:lnTo>
                  <a:lnTo>
                    <a:pt x="3" y="217"/>
                  </a:lnTo>
                  <a:lnTo>
                    <a:pt x="1" y="224"/>
                  </a:lnTo>
                  <a:lnTo>
                    <a:pt x="0" y="231"/>
                  </a:lnTo>
                  <a:lnTo>
                    <a:pt x="0" y="238"/>
                  </a:lnTo>
                  <a:lnTo>
                    <a:pt x="1" y="244"/>
                  </a:lnTo>
                  <a:lnTo>
                    <a:pt x="2" y="251"/>
                  </a:lnTo>
                  <a:lnTo>
                    <a:pt x="4" y="258"/>
                  </a:lnTo>
                  <a:lnTo>
                    <a:pt x="7" y="264"/>
                  </a:lnTo>
                  <a:lnTo>
                    <a:pt x="10" y="270"/>
                  </a:lnTo>
                  <a:lnTo>
                    <a:pt x="14" y="276"/>
                  </a:lnTo>
                  <a:lnTo>
                    <a:pt x="18" y="282"/>
                  </a:lnTo>
                  <a:lnTo>
                    <a:pt x="23" y="287"/>
                  </a:lnTo>
                  <a:lnTo>
                    <a:pt x="29" y="291"/>
                  </a:lnTo>
                  <a:lnTo>
                    <a:pt x="36" y="295"/>
                  </a:lnTo>
                  <a:lnTo>
                    <a:pt x="42" y="299"/>
                  </a:lnTo>
                  <a:lnTo>
                    <a:pt x="49" y="302"/>
                  </a:lnTo>
                  <a:lnTo>
                    <a:pt x="56" y="304"/>
                  </a:lnTo>
                  <a:lnTo>
                    <a:pt x="63" y="305"/>
                  </a:lnTo>
                  <a:lnTo>
                    <a:pt x="70" y="306"/>
                  </a:lnTo>
                  <a:lnTo>
                    <a:pt x="76" y="306"/>
                  </a:lnTo>
                  <a:lnTo>
                    <a:pt x="83" y="305"/>
                  </a:lnTo>
                  <a:lnTo>
                    <a:pt x="90" y="304"/>
                  </a:lnTo>
                  <a:lnTo>
                    <a:pt x="97" y="302"/>
                  </a:lnTo>
                  <a:lnTo>
                    <a:pt x="103" y="300"/>
                  </a:lnTo>
                  <a:lnTo>
                    <a:pt x="109" y="297"/>
                  </a:lnTo>
                  <a:lnTo>
                    <a:pt x="115" y="293"/>
                  </a:lnTo>
                  <a:lnTo>
                    <a:pt x="121" y="288"/>
                  </a:lnTo>
                  <a:lnTo>
                    <a:pt x="126" y="283"/>
                  </a:lnTo>
                  <a:lnTo>
                    <a:pt x="131" y="278"/>
                  </a:lnTo>
                  <a:lnTo>
                    <a:pt x="135" y="272"/>
                  </a:lnTo>
                  <a:lnTo>
                    <a:pt x="154" y="242"/>
                  </a:lnTo>
                  <a:lnTo>
                    <a:pt x="173" y="217"/>
                  </a:lnTo>
                  <a:lnTo>
                    <a:pt x="183" y="205"/>
                  </a:lnTo>
                  <a:lnTo>
                    <a:pt x="193" y="195"/>
                  </a:lnTo>
                  <a:lnTo>
                    <a:pt x="203" y="185"/>
                  </a:lnTo>
                  <a:lnTo>
                    <a:pt x="213" y="177"/>
                  </a:lnTo>
                  <a:lnTo>
                    <a:pt x="223" y="169"/>
                  </a:lnTo>
                  <a:lnTo>
                    <a:pt x="232" y="163"/>
                  </a:lnTo>
                  <a:lnTo>
                    <a:pt x="242" y="157"/>
                  </a:lnTo>
                  <a:lnTo>
                    <a:pt x="252" y="152"/>
                  </a:lnTo>
                  <a:lnTo>
                    <a:pt x="262" y="149"/>
                  </a:lnTo>
                  <a:lnTo>
                    <a:pt x="273" y="146"/>
                  </a:lnTo>
                  <a:lnTo>
                    <a:pt x="283" y="144"/>
                  </a:lnTo>
                  <a:lnTo>
                    <a:pt x="293" y="143"/>
                  </a:lnTo>
                  <a:lnTo>
                    <a:pt x="309" y="144"/>
                  </a:lnTo>
                  <a:lnTo>
                    <a:pt x="324" y="147"/>
                  </a:lnTo>
                  <a:lnTo>
                    <a:pt x="340" y="151"/>
                  </a:lnTo>
                  <a:lnTo>
                    <a:pt x="355" y="158"/>
                  </a:lnTo>
                  <a:lnTo>
                    <a:pt x="370" y="165"/>
                  </a:lnTo>
                  <a:lnTo>
                    <a:pt x="385" y="174"/>
                  </a:lnTo>
                  <a:lnTo>
                    <a:pt x="399" y="184"/>
                  </a:lnTo>
                  <a:lnTo>
                    <a:pt x="413" y="194"/>
                  </a:lnTo>
                  <a:lnTo>
                    <a:pt x="426" y="205"/>
                  </a:lnTo>
                  <a:lnTo>
                    <a:pt x="438" y="216"/>
                  </a:lnTo>
                  <a:lnTo>
                    <a:pt x="449" y="228"/>
                  </a:lnTo>
                  <a:lnTo>
                    <a:pt x="459" y="238"/>
                  </a:lnTo>
                  <a:lnTo>
                    <a:pt x="477" y="259"/>
                  </a:lnTo>
                  <a:lnTo>
                    <a:pt x="489" y="275"/>
                  </a:lnTo>
                  <a:lnTo>
                    <a:pt x="494" y="281"/>
                  </a:lnTo>
                  <a:lnTo>
                    <a:pt x="499" y="286"/>
                  </a:lnTo>
                  <a:lnTo>
                    <a:pt x="504" y="291"/>
                  </a:lnTo>
                  <a:lnTo>
                    <a:pt x="510" y="295"/>
                  </a:lnTo>
                  <a:lnTo>
                    <a:pt x="516" y="298"/>
                  </a:lnTo>
                  <a:lnTo>
                    <a:pt x="522" y="301"/>
                  </a:lnTo>
                  <a:lnTo>
                    <a:pt x="529" y="303"/>
                  </a:lnTo>
                  <a:lnTo>
                    <a:pt x="535" y="305"/>
                  </a:lnTo>
                  <a:lnTo>
                    <a:pt x="542" y="306"/>
                  </a:lnTo>
                  <a:lnTo>
                    <a:pt x="549" y="306"/>
                  </a:lnTo>
                  <a:lnTo>
                    <a:pt x="556" y="306"/>
                  </a:lnTo>
                  <a:lnTo>
                    <a:pt x="563" y="305"/>
                  </a:lnTo>
                  <a:lnTo>
                    <a:pt x="570" y="303"/>
                  </a:lnTo>
                  <a:lnTo>
                    <a:pt x="576" y="300"/>
                  </a:lnTo>
                  <a:lnTo>
                    <a:pt x="583" y="297"/>
                  </a:lnTo>
                  <a:lnTo>
                    <a:pt x="589" y="293"/>
                  </a:lnTo>
                  <a:lnTo>
                    <a:pt x="595" y="289"/>
                  </a:lnTo>
                  <a:lnTo>
                    <a:pt x="600" y="284"/>
                  </a:lnTo>
                  <a:lnTo>
                    <a:pt x="605" y="279"/>
                  </a:lnTo>
                  <a:lnTo>
                    <a:pt x="609" y="273"/>
                  </a:lnTo>
                  <a:lnTo>
                    <a:pt x="612" y="267"/>
                  </a:lnTo>
                  <a:lnTo>
                    <a:pt x="615" y="261"/>
                  </a:lnTo>
                  <a:lnTo>
                    <a:pt x="617" y="254"/>
                  </a:lnTo>
                  <a:lnTo>
                    <a:pt x="619" y="247"/>
                  </a:lnTo>
                  <a:lnTo>
                    <a:pt x="620" y="241"/>
                  </a:lnTo>
                  <a:lnTo>
                    <a:pt x="620" y="234"/>
                  </a:lnTo>
                  <a:lnTo>
                    <a:pt x="620" y="227"/>
                  </a:lnTo>
                  <a:lnTo>
                    <a:pt x="619" y="220"/>
                  </a:lnTo>
                  <a:lnTo>
                    <a:pt x="617" y="213"/>
                  </a:lnTo>
                  <a:lnTo>
                    <a:pt x="615" y="207"/>
                  </a:lnTo>
                  <a:lnTo>
                    <a:pt x="611" y="200"/>
                  </a:lnTo>
                  <a:lnTo>
                    <a:pt x="608" y="194"/>
                  </a:lnTo>
                  <a:lnTo>
                    <a:pt x="597" y="179"/>
                  </a:lnTo>
                  <a:lnTo>
                    <a:pt x="577" y="154"/>
                  </a:lnTo>
                  <a:lnTo>
                    <a:pt x="563" y="139"/>
                  </a:lnTo>
                  <a:lnTo>
                    <a:pt x="547" y="122"/>
                  </a:lnTo>
                  <a:lnTo>
                    <a:pt x="530" y="105"/>
                  </a:lnTo>
                  <a:lnTo>
                    <a:pt x="510" y="87"/>
                  </a:lnTo>
                  <a:lnTo>
                    <a:pt x="488" y="70"/>
                  </a:lnTo>
                  <a:lnTo>
                    <a:pt x="464" y="54"/>
                  </a:lnTo>
                  <a:lnTo>
                    <a:pt x="439" y="39"/>
                  </a:lnTo>
                  <a:lnTo>
                    <a:pt x="412" y="25"/>
                  </a:lnTo>
                  <a:lnTo>
                    <a:pt x="398" y="19"/>
                  </a:lnTo>
                  <a:lnTo>
                    <a:pt x="383" y="14"/>
                  </a:lnTo>
                  <a:lnTo>
                    <a:pt x="368" y="10"/>
                  </a:lnTo>
                  <a:lnTo>
                    <a:pt x="353" y="6"/>
                  </a:lnTo>
                  <a:lnTo>
                    <a:pt x="338" y="3"/>
                  </a:lnTo>
                  <a:lnTo>
                    <a:pt x="322" y="1"/>
                  </a:lnTo>
                  <a:lnTo>
                    <a:pt x="306" y="0"/>
                  </a:lnTo>
                  <a:lnTo>
                    <a:pt x="28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86041" name="Freeform 37"/>
            <p:cNvSpPr/>
            <p:nvPr/>
          </p:nvSpPr>
          <p:spPr bwMode="auto">
            <a:xfrm>
              <a:off x="2874" y="2367"/>
              <a:ext cx="111" cy="111"/>
            </a:xfrm>
            <a:custGeom>
              <a:avLst/>
              <a:gdLst>
                <a:gd name="T0" fmla="*/ 3 w 991"/>
                <a:gd name="T1" fmla="*/ 545 h 991"/>
                <a:gd name="T2" fmla="*/ 16 w 991"/>
                <a:gd name="T3" fmla="*/ 618 h 991"/>
                <a:gd name="T4" fmla="*/ 40 w 991"/>
                <a:gd name="T5" fmla="*/ 687 h 991"/>
                <a:gd name="T6" fmla="*/ 73 w 991"/>
                <a:gd name="T7" fmla="*/ 751 h 991"/>
                <a:gd name="T8" fmla="*/ 114 w 991"/>
                <a:gd name="T9" fmla="*/ 810 h 991"/>
                <a:gd name="T10" fmla="*/ 163 w 991"/>
                <a:gd name="T11" fmla="*/ 861 h 991"/>
                <a:gd name="T12" fmla="*/ 219 w 991"/>
                <a:gd name="T13" fmla="*/ 905 h 991"/>
                <a:gd name="T14" fmla="*/ 281 w 991"/>
                <a:gd name="T15" fmla="*/ 941 h 991"/>
                <a:gd name="T16" fmla="*/ 349 w 991"/>
                <a:gd name="T17" fmla="*/ 968 h 991"/>
                <a:gd name="T18" fmla="*/ 421 w 991"/>
                <a:gd name="T19" fmla="*/ 984 h 991"/>
                <a:gd name="T20" fmla="*/ 496 w 991"/>
                <a:gd name="T21" fmla="*/ 991 h 991"/>
                <a:gd name="T22" fmla="*/ 571 w 991"/>
                <a:gd name="T23" fmla="*/ 984 h 991"/>
                <a:gd name="T24" fmla="*/ 643 w 991"/>
                <a:gd name="T25" fmla="*/ 968 h 991"/>
                <a:gd name="T26" fmla="*/ 710 w 991"/>
                <a:gd name="T27" fmla="*/ 941 h 991"/>
                <a:gd name="T28" fmla="*/ 773 w 991"/>
                <a:gd name="T29" fmla="*/ 905 h 991"/>
                <a:gd name="T30" fmla="*/ 829 w 991"/>
                <a:gd name="T31" fmla="*/ 861 h 991"/>
                <a:gd name="T32" fmla="*/ 878 w 991"/>
                <a:gd name="T33" fmla="*/ 810 h 991"/>
                <a:gd name="T34" fmla="*/ 919 w 991"/>
                <a:gd name="T35" fmla="*/ 751 h 991"/>
                <a:gd name="T36" fmla="*/ 952 w 991"/>
                <a:gd name="T37" fmla="*/ 687 h 991"/>
                <a:gd name="T38" fmla="*/ 975 w 991"/>
                <a:gd name="T39" fmla="*/ 618 h 991"/>
                <a:gd name="T40" fmla="*/ 988 w 991"/>
                <a:gd name="T41" fmla="*/ 545 h 991"/>
                <a:gd name="T42" fmla="*/ 990 w 991"/>
                <a:gd name="T43" fmla="*/ 469 h 991"/>
                <a:gd name="T44" fmla="*/ 981 w 991"/>
                <a:gd name="T45" fmla="*/ 395 h 991"/>
                <a:gd name="T46" fmla="*/ 961 w 991"/>
                <a:gd name="T47" fmla="*/ 325 h 991"/>
                <a:gd name="T48" fmla="*/ 931 w 991"/>
                <a:gd name="T49" fmla="*/ 259 h 991"/>
                <a:gd name="T50" fmla="*/ 892 w 991"/>
                <a:gd name="T51" fmla="*/ 199 h 991"/>
                <a:gd name="T52" fmla="*/ 846 w 991"/>
                <a:gd name="T53" fmla="*/ 145 h 991"/>
                <a:gd name="T54" fmla="*/ 792 w 991"/>
                <a:gd name="T55" fmla="*/ 98 h 991"/>
                <a:gd name="T56" fmla="*/ 732 w 991"/>
                <a:gd name="T57" fmla="*/ 59 h 991"/>
                <a:gd name="T58" fmla="*/ 666 w 991"/>
                <a:gd name="T59" fmla="*/ 30 h 991"/>
                <a:gd name="T60" fmla="*/ 596 w 991"/>
                <a:gd name="T61" fmla="*/ 10 h 991"/>
                <a:gd name="T62" fmla="*/ 522 w 991"/>
                <a:gd name="T63" fmla="*/ 0 h 991"/>
                <a:gd name="T64" fmla="*/ 445 w 991"/>
                <a:gd name="T65" fmla="*/ 2 h 991"/>
                <a:gd name="T66" fmla="*/ 372 w 991"/>
                <a:gd name="T67" fmla="*/ 15 h 991"/>
                <a:gd name="T68" fmla="*/ 303 w 991"/>
                <a:gd name="T69" fmla="*/ 39 h 991"/>
                <a:gd name="T70" fmla="*/ 239 w 991"/>
                <a:gd name="T71" fmla="*/ 71 h 991"/>
                <a:gd name="T72" fmla="*/ 181 w 991"/>
                <a:gd name="T73" fmla="*/ 113 h 991"/>
                <a:gd name="T74" fmla="*/ 130 w 991"/>
                <a:gd name="T75" fmla="*/ 162 h 991"/>
                <a:gd name="T76" fmla="*/ 86 w 991"/>
                <a:gd name="T77" fmla="*/ 218 h 991"/>
                <a:gd name="T78" fmla="*/ 50 w 991"/>
                <a:gd name="T79" fmla="*/ 280 h 991"/>
                <a:gd name="T80" fmla="*/ 23 w 991"/>
                <a:gd name="T81" fmla="*/ 348 h 991"/>
                <a:gd name="T82" fmla="*/ 6 w 991"/>
                <a:gd name="T83" fmla="*/ 419 h 991"/>
                <a:gd name="T84" fmla="*/ 0 w 991"/>
                <a:gd name="T85" fmla="*/ 495 h 99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991"/>
                <a:gd name="T130" fmla="*/ 0 h 991"/>
                <a:gd name="T131" fmla="*/ 991 w 991"/>
                <a:gd name="T132" fmla="*/ 991 h 99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991" h="991">
                  <a:moveTo>
                    <a:pt x="0" y="495"/>
                  </a:moveTo>
                  <a:lnTo>
                    <a:pt x="1" y="520"/>
                  </a:lnTo>
                  <a:lnTo>
                    <a:pt x="3" y="545"/>
                  </a:lnTo>
                  <a:lnTo>
                    <a:pt x="6" y="570"/>
                  </a:lnTo>
                  <a:lnTo>
                    <a:pt x="10" y="594"/>
                  </a:lnTo>
                  <a:lnTo>
                    <a:pt x="16" y="618"/>
                  </a:lnTo>
                  <a:lnTo>
                    <a:pt x="23" y="642"/>
                  </a:lnTo>
                  <a:lnTo>
                    <a:pt x="31" y="665"/>
                  </a:lnTo>
                  <a:lnTo>
                    <a:pt x="40" y="687"/>
                  </a:lnTo>
                  <a:lnTo>
                    <a:pt x="50" y="709"/>
                  </a:lnTo>
                  <a:lnTo>
                    <a:pt x="61" y="731"/>
                  </a:lnTo>
                  <a:lnTo>
                    <a:pt x="73" y="751"/>
                  </a:lnTo>
                  <a:lnTo>
                    <a:pt x="86" y="771"/>
                  </a:lnTo>
                  <a:lnTo>
                    <a:pt x="99" y="791"/>
                  </a:lnTo>
                  <a:lnTo>
                    <a:pt x="114" y="810"/>
                  </a:lnTo>
                  <a:lnTo>
                    <a:pt x="130" y="828"/>
                  </a:lnTo>
                  <a:lnTo>
                    <a:pt x="146" y="845"/>
                  </a:lnTo>
                  <a:lnTo>
                    <a:pt x="163" y="861"/>
                  </a:lnTo>
                  <a:lnTo>
                    <a:pt x="181" y="877"/>
                  </a:lnTo>
                  <a:lnTo>
                    <a:pt x="200" y="891"/>
                  </a:lnTo>
                  <a:lnTo>
                    <a:pt x="219" y="905"/>
                  </a:lnTo>
                  <a:lnTo>
                    <a:pt x="239" y="918"/>
                  </a:lnTo>
                  <a:lnTo>
                    <a:pt x="260" y="930"/>
                  </a:lnTo>
                  <a:lnTo>
                    <a:pt x="281" y="941"/>
                  </a:lnTo>
                  <a:lnTo>
                    <a:pt x="303" y="951"/>
                  </a:lnTo>
                  <a:lnTo>
                    <a:pt x="326" y="960"/>
                  </a:lnTo>
                  <a:lnTo>
                    <a:pt x="349" y="968"/>
                  </a:lnTo>
                  <a:lnTo>
                    <a:pt x="372" y="974"/>
                  </a:lnTo>
                  <a:lnTo>
                    <a:pt x="396" y="980"/>
                  </a:lnTo>
                  <a:lnTo>
                    <a:pt x="421" y="984"/>
                  </a:lnTo>
                  <a:lnTo>
                    <a:pt x="445" y="987"/>
                  </a:lnTo>
                  <a:lnTo>
                    <a:pt x="471" y="989"/>
                  </a:lnTo>
                  <a:lnTo>
                    <a:pt x="496" y="991"/>
                  </a:lnTo>
                  <a:lnTo>
                    <a:pt x="522" y="989"/>
                  </a:lnTo>
                  <a:lnTo>
                    <a:pt x="547" y="987"/>
                  </a:lnTo>
                  <a:lnTo>
                    <a:pt x="571" y="984"/>
                  </a:lnTo>
                  <a:lnTo>
                    <a:pt x="596" y="980"/>
                  </a:lnTo>
                  <a:lnTo>
                    <a:pt x="620" y="974"/>
                  </a:lnTo>
                  <a:lnTo>
                    <a:pt x="643" y="968"/>
                  </a:lnTo>
                  <a:lnTo>
                    <a:pt x="666" y="960"/>
                  </a:lnTo>
                  <a:lnTo>
                    <a:pt x="689" y="951"/>
                  </a:lnTo>
                  <a:lnTo>
                    <a:pt x="710" y="941"/>
                  </a:lnTo>
                  <a:lnTo>
                    <a:pt x="732" y="930"/>
                  </a:lnTo>
                  <a:lnTo>
                    <a:pt x="753" y="918"/>
                  </a:lnTo>
                  <a:lnTo>
                    <a:pt x="773" y="905"/>
                  </a:lnTo>
                  <a:lnTo>
                    <a:pt x="792" y="891"/>
                  </a:lnTo>
                  <a:lnTo>
                    <a:pt x="811" y="877"/>
                  </a:lnTo>
                  <a:lnTo>
                    <a:pt x="829" y="861"/>
                  </a:lnTo>
                  <a:lnTo>
                    <a:pt x="846" y="845"/>
                  </a:lnTo>
                  <a:lnTo>
                    <a:pt x="862" y="828"/>
                  </a:lnTo>
                  <a:lnTo>
                    <a:pt x="878" y="810"/>
                  </a:lnTo>
                  <a:lnTo>
                    <a:pt x="892" y="791"/>
                  </a:lnTo>
                  <a:lnTo>
                    <a:pt x="906" y="771"/>
                  </a:lnTo>
                  <a:lnTo>
                    <a:pt x="919" y="751"/>
                  </a:lnTo>
                  <a:lnTo>
                    <a:pt x="931" y="731"/>
                  </a:lnTo>
                  <a:lnTo>
                    <a:pt x="942" y="709"/>
                  </a:lnTo>
                  <a:lnTo>
                    <a:pt x="952" y="687"/>
                  </a:lnTo>
                  <a:lnTo>
                    <a:pt x="961" y="665"/>
                  </a:lnTo>
                  <a:lnTo>
                    <a:pt x="968" y="642"/>
                  </a:lnTo>
                  <a:lnTo>
                    <a:pt x="975" y="618"/>
                  </a:lnTo>
                  <a:lnTo>
                    <a:pt x="981" y="594"/>
                  </a:lnTo>
                  <a:lnTo>
                    <a:pt x="985" y="570"/>
                  </a:lnTo>
                  <a:lnTo>
                    <a:pt x="988" y="545"/>
                  </a:lnTo>
                  <a:lnTo>
                    <a:pt x="990" y="520"/>
                  </a:lnTo>
                  <a:lnTo>
                    <a:pt x="991" y="495"/>
                  </a:lnTo>
                  <a:lnTo>
                    <a:pt x="990" y="469"/>
                  </a:lnTo>
                  <a:lnTo>
                    <a:pt x="988" y="444"/>
                  </a:lnTo>
                  <a:lnTo>
                    <a:pt x="985" y="419"/>
                  </a:lnTo>
                  <a:lnTo>
                    <a:pt x="981" y="395"/>
                  </a:lnTo>
                  <a:lnTo>
                    <a:pt x="975" y="371"/>
                  </a:lnTo>
                  <a:lnTo>
                    <a:pt x="968" y="348"/>
                  </a:lnTo>
                  <a:lnTo>
                    <a:pt x="961" y="325"/>
                  </a:lnTo>
                  <a:lnTo>
                    <a:pt x="952" y="302"/>
                  </a:lnTo>
                  <a:lnTo>
                    <a:pt x="942" y="280"/>
                  </a:lnTo>
                  <a:lnTo>
                    <a:pt x="931" y="259"/>
                  </a:lnTo>
                  <a:lnTo>
                    <a:pt x="919" y="238"/>
                  </a:lnTo>
                  <a:lnTo>
                    <a:pt x="906" y="218"/>
                  </a:lnTo>
                  <a:lnTo>
                    <a:pt x="892" y="199"/>
                  </a:lnTo>
                  <a:lnTo>
                    <a:pt x="878" y="180"/>
                  </a:lnTo>
                  <a:lnTo>
                    <a:pt x="862" y="162"/>
                  </a:lnTo>
                  <a:lnTo>
                    <a:pt x="846" y="145"/>
                  </a:lnTo>
                  <a:lnTo>
                    <a:pt x="829" y="128"/>
                  </a:lnTo>
                  <a:lnTo>
                    <a:pt x="811" y="113"/>
                  </a:lnTo>
                  <a:lnTo>
                    <a:pt x="792" y="98"/>
                  </a:lnTo>
                  <a:lnTo>
                    <a:pt x="773" y="84"/>
                  </a:lnTo>
                  <a:lnTo>
                    <a:pt x="753" y="71"/>
                  </a:lnTo>
                  <a:lnTo>
                    <a:pt x="732" y="59"/>
                  </a:lnTo>
                  <a:lnTo>
                    <a:pt x="710" y="49"/>
                  </a:lnTo>
                  <a:lnTo>
                    <a:pt x="689" y="39"/>
                  </a:lnTo>
                  <a:lnTo>
                    <a:pt x="666" y="30"/>
                  </a:lnTo>
                  <a:lnTo>
                    <a:pt x="643" y="22"/>
                  </a:lnTo>
                  <a:lnTo>
                    <a:pt x="620" y="15"/>
                  </a:lnTo>
                  <a:lnTo>
                    <a:pt x="596" y="10"/>
                  </a:lnTo>
                  <a:lnTo>
                    <a:pt x="571" y="5"/>
                  </a:lnTo>
                  <a:lnTo>
                    <a:pt x="547" y="2"/>
                  </a:lnTo>
                  <a:lnTo>
                    <a:pt x="522" y="0"/>
                  </a:lnTo>
                  <a:lnTo>
                    <a:pt x="496" y="0"/>
                  </a:lnTo>
                  <a:lnTo>
                    <a:pt x="471" y="0"/>
                  </a:lnTo>
                  <a:lnTo>
                    <a:pt x="445" y="2"/>
                  </a:lnTo>
                  <a:lnTo>
                    <a:pt x="421" y="5"/>
                  </a:lnTo>
                  <a:lnTo>
                    <a:pt x="396" y="10"/>
                  </a:lnTo>
                  <a:lnTo>
                    <a:pt x="372" y="15"/>
                  </a:lnTo>
                  <a:lnTo>
                    <a:pt x="349" y="22"/>
                  </a:lnTo>
                  <a:lnTo>
                    <a:pt x="326" y="30"/>
                  </a:lnTo>
                  <a:lnTo>
                    <a:pt x="303" y="39"/>
                  </a:lnTo>
                  <a:lnTo>
                    <a:pt x="281" y="49"/>
                  </a:lnTo>
                  <a:lnTo>
                    <a:pt x="260" y="59"/>
                  </a:lnTo>
                  <a:lnTo>
                    <a:pt x="239" y="71"/>
                  </a:lnTo>
                  <a:lnTo>
                    <a:pt x="219" y="84"/>
                  </a:lnTo>
                  <a:lnTo>
                    <a:pt x="200" y="98"/>
                  </a:lnTo>
                  <a:lnTo>
                    <a:pt x="181" y="113"/>
                  </a:lnTo>
                  <a:lnTo>
                    <a:pt x="163" y="128"/>
                  </a:lnTo>
                  <a:lnTo>
                    <a:pt x="146" y="145"/>
                  </a:lnTo>
                  <a:lnTo>
                    <a:pt x="130" y="162"/>
                  </a:lnTo>
                  <a:lnTo>
                    <a:pt x="114" y="180"/>
                  </a:lnTo>
                  <a:lnTo>
                    <a:pt x="99" y="199"/>
                  </a:lnTo>
                  <a:lnTo>
                    <a:pt x="86" y="218"/>
                  </a:lnTo>
                  <a:lnTo>
                    <a:pt x="73" y="238"/>
                  </a:lnTo>
                  <a:lnTo>
                    <a:pt x="61" y="259"/>
                  </a:lnTo>
                  <a:lnTo>
                    <a:pt x="50" y="280"/>
                  </a:lnTo>
                  <a:lnTo>
                    <a:pt x="40" y="302"/>
                  </a:lnTo>
                  <a:lnTo>
                    <a:pt x="31" y="325"/>
                  </a:lnTo>
                  <a:lnTo>
                    <a:pt x="23" y="348"/>
                  </a:lnTo>
                  <a:lnTo>
                    <a:pt x="16" y="371"/>
                  </a:lnTo>
                  <a:lnTo>
                    <a:pt x="10" y="395"/>
                  </a:lnTo>
                  <a:lnTo>
                    <a:pt x="6" y="419"/>
                  </a:lnTo>
                  <a:lnTo>
                    <a:pt x="3" y="444"/>
                  </a:lnTo>
                  <a:lnTo>
                    <a:pt x="1" y="469"/>
                  </a:lnTo>
                  <a:lnTo>
                    <a:pt x="0" y="495"/>
                  </a:lnTo>
                  <a:close/>
                </a:path>
              </a:pathLst>
            </a:custGeom>
            <a:solidFill>
              <a:srgbClr val="F2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86042" name="Freeform 38"/>
            <p:cNvSpPr/>
            <p:nvPr/>
          </p:nvSpPr>
          <p:spPr bwMode="auto">
            <a:xfrm>
              <a:off x="2885" y="2400"/>
              <a:ext cx="68" cy="34"/>
            </a:xfrm>
            <a:custGeom>
              <a:avLst/>
              <a:gdLst>
                <a:gd name="T0" fmla="*/ 8 w 618"/>
                <a:gd name="T1" fmla="*/ 200 h 306"/>
                <a:gd name="T2" fmla="*/ 3 w 618"/>
                <a:gd name="T3" fmla="*/ 213 h 306"/>
                <a:gd name="T4" fmla="*/ 0 w 618"/>
                <a:gd name="T5" fmla="*/ 227 h 306"/>
                <a:gd name="T6" fmla="*/ 0 w 618"/>
                <a:gd name="T7" fmla="*/ 241 h 306"/>
                <a:gd name="T8" fmla="*/ 2 w 618"/>
                <a:gd name="T9" fmla="*/ 254 h 306"/>
                <a:gd name="T10" fmla="*/ 7 w 618"/>
                <a:gd name="T11" fmla="*/ 267 h 306"/>
                <a:gd name="T12" fmla="*/ 15 w 618"/>
                <a:gd name="T13" fmla="*/ 279 h 306"/>
                <a:gd name="T14" fmla="*/ 25 w 618"/>
                <a:gd name="T15" fmla="*/ 289 h 306"/>
                <a:gd name="T16" fmla="*/ 37 w 618"/>
                <a:gd name="T17" fmla="*/ 297 h 306"/>
                <a:gd name="T18" fmla="*/ 50 w 618"/>
                <a:gd name="T19" fmla="*/ 303 h 306"/>
                <a:gd name="T20" fmla="*/ 64 w 618"/>
                <a:gd name="T21" fmla="*/ 306 h 306"/>
                <a:gd name="T22" fmla="*/ 77 w 618"/>
                <a:gd name="T23" fmla="*/ 306 h 306"/>
                <a:gd name="T24" fmla="*/ 91 w 618"/>
                <a:gd name="T25" fmla="*/ 303 h 306"/>
                <a:gd name="T26" fmla="*/ 104 w 618"/>
                <a:gd name="T27" fmla="*/ 298 h 306"/>
                <a:gd name="T28" fmla="*/ 116 w 618"/>
                <a:gd name="T29" fmla="*/ 291 h 306"/>
                <a:gd name="T30" fmla="*/ 126 w 618"/>
                <a:gd name="T31" fmla="*/ 281 h 306"/>
                <a:gd name="T32" fmla="*/ 143 w 618"/>
                <a:gd name="T33" fmla="*/ 259 h 306"/>
                <a:gd name="T34" fmla="*/ 171 w 618"/>
                <a:gd name="T35" fmla="*/ 228 h 306"/>
                <a:gd name="T36" fmla="*/ 194 w 618"/>
                <a:gd name="T37" fmla="*/ 205 h 306"/>
                <a:gd name="T38" fmla="*/ 220 w 618"/>
                <a:gd name="T39" fmla="*/ 184 h 306"/>
                <a:gd name="T40" fmla="*/ 249 w 618"/>
                <a:gd name="T41" fmla="*/ 165 h 306"/>
                <a:gd name="T42" fmla="*/ 280 w 618"/>
                <a:gd name="T43" fmla="*/ 151 h 306"/>
                <a:gd name="T44" fmla="*/ 311 w 618"/>
                <a:gd name="T45" fmla="*/ 144 h 306"/>
                <a:gd name="T46" fmla="*/ 337 w 618"/>
                <a:gd name="T47" fmla="*/ 144 h 306"/>
                <a:gd name="T48" fmla="*/ 357 w 618"/>
                <a:gd name="T49" fmla="*/ 149 h 306"/>
                <a:gd name="T50" fmla="*/ 377 w 618"/>
                <a:gd name="T51" fmla="*/ 157 h 306"/>
                <a:gd name="T52" fmla="*/ 397 w 618"/>
                <a:gd name="T53" fmla="*/ 169 h 306"/>
                <a:gd name="T54" fmla="*/ 417 w 618"/>
                <a:gd name="T55" fmla="*/ 185 h 306"/>
                <a:gd name="T56" fmla="*/ 436 w 618"/>
                <a:gd name="T57" fmla="*/ 205 h 306"/>
                <a:gd name="T58" fmla="*/ 466 w 618"/>
                <a:gd name="T59" fmla="*/ 242 h 306"/>
                <a:gd name="T60" fmla="*/ 489 w 618"/>
                <a:gd name="T61" fmla="*/ 278 h 306"/>
                <a:gd name="T62" fmla="*/ 499 w 618"/>
                <a:gd name="T63" fmla="*/ 288 h 306"/>
                <a:gd name="T64" fmla="*/ 510 w 618"/>
                <a:gd name="T65" fmla="*/ 297 h 306"/>
                <a:gd name="T66" fmla="*/ 523 w 618"/>
                <a:gd name="T67" fmla="*/ 302 h 306"/>
                <a:gd name="T68" fmla="*/ 536 w 618"/>
                <a:gd name="T69" fmla="*/ 305 h 306"/>
                <a:gd name="T70" fmla="*/ 550 w 618"/>
                <a:gd name="T71" fmla="*/ 306 h 306"/>
                <a:gd name="T72" fmla="*/ 564 w 618"/>
                <a:gd name="T73" fmla="*/ 304 h 306"/>
                <a:gd name="T74" fmla="*/ 577 w 618"/>
                <a:gd name="T75" fmla="*/ 299 h 306"/>
                <a:gd name="T76" fmla="*/ 590 w 618"/>
                <a:gd name="T77" fmla="*/ 291 h 306"/>
                <a:gd name="T78" fmla="*/ 601 w 618"/>
                <a:gd name="T79" fmla="*/ 282 h 306"/>
                <a:gd name="T80" fmla="*/ 609 w 618"/>
                <a:gd name="T81" fmla="*/ 270 h 306"/>
                <a:gd name="T82" fmla="*/ 614 w 618"/>
                <a:gd name="T83" fmla="*/ 258 h 306"/>
                <a:gd name="T84" fmla="*/ 618 w 618"/>
                <a:gd name="T85" fmla="*/ 244 h 306"/>
                <a:gd name="T86" fmla="*/ 618 w 618"/>
                <a:gd name="T87" fmla="*/ 231 h 306"/>
                <a:gd name="T88" fmla="*/ 616 w 618"/>
                <a:gd name="T89" fmla="*/ 217 h 306"/>
                <a:gd name="T90" fmla="*/ 611 w 618"/>
                <a:gd name="T91" fmla="*/ 203 h 306"/>
                <a:gd name="T92" fmla="*/ 593 w 618"/>
                <a:gd name="T93" fmla="*/ 173 h 306"/>
                <a:gd name="T94" fmla="*/ 562 w 618"/>
                <a:gd name="T95" fmla="*/ 131 h 306"/>
                <a:gd name="T96" fmla="*/ 530 w 618"/>
                <a:gd name="T97" fmla="*/ 95 h 306"/>
                <a:gd name="T98" fmla="*/ 497 w 618"/>
                <a:gd name="T99" fmla="*/ 64 h 306"/>
                <a:gd name="T100" fmla="*/ 462 w 618"/>
                <a:gd name="T101" fmla="*/ 40 h 306"/>
                <a:gd name="T102" fmla="*/ 426 w 618"/>
                <a:gd name="T103" fmla="*/ 21 h 306"/>
                <a:gd name="T104" fmla="*/ 389 w 618"/>
                <a:gd name="T105" fmla="*/ 8 h 306"/>
                <a:gd name="T106" fmla="*/ 350 w 618"/>
                <a:gd name="T107" fmla="*/ 1 h 306"/>
                <a:gd name="T108" fmla="*/ 314 w 618"/>
                <a:gd name="T109" fmla="*/ 0 h 306"/>
                <a:gd name="T110" fmla="*/ 282 w 618"/>
                <a:gd name="T111" fmla="*/ 3 h 306"/>
                <a:gd name="T112" fmla="*/ 251 w 618"/>
                <a:gd name="T113" fmla="*/ 10 h 306"/>
                <a:gd name="T114" fmla="*/ 222 w 618"/>
                <a:gd name="T115" fmla="*/ 19 h 306"/>
                <a:gd name="T116" fmla="*/ 181 w 618"/>
                <a:gd name="T117" fmla="*/ 39 h 306"/>
                <a:gd name="T118" fmla="*/ 132 w 618"/>
                <a:gd name="T119" fmla="*/ 70 h 306"/>
                <a:gd name="T120" fmla="*/ 90 w 618"/>
                <a:gd name="T121" fmla="*/ 105 h 306"/>
                <a:gd name="T122" fmla="*/ 56 w 618"/>
                <a:gd name="T123" fmla="*/ 139 h 306"/>
                <a:gd name="T124" fmla="*/ 23 w 618"/>
                <a:gd name="T125" fmla="*/ 179 h 30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18"/>
                <a:gd name="T190" fmla="*/ 0 h 306"/>
                <a:gd name="T191" fmla="*/ 618 w 618"/>
                <a:gd name="T192" fmla="*/ 306 h 30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18" h="306">
                  <a:moveTo>
                    <a:pt x="12" y="194"/>
                  </a:moveTo>
                  <a:lnTo>
                    <a:pt x="8" y="200"/>
                  </a:lnTo>
                  <a:lnTo>
                    <a:pt x="5" y="207"/>
                  </a:lnTo>
                  <a:lnTo>
                    <a:pt x="3" y="213"/>
                  </a:lnTo>
                  <a:lnTo>
                    <a:pt x="1" y="220"/>
                  </a:lnTo>
                  <a:lnTo>
                    <a:pt x="0" y="227"/>
                  </a:lnTo>
                  <a:lnTo>
                    <a:pt x="0" y="234"/>
                  </a:lnTo>
                  <a:lnTo>
                    <a:pt x="0" y="241"/>
                  </a:lnTo>
                  <a:lnTo>
                    <a:pt x="1" y="247"/>
                  </a:lnTo>
                  <a:lnTo>
                    <a:pt x="2" y="254"/>
                  </a:lnTo>
                  <a:lnTo>
                    <a:pt x="5" y="261"/>
                  </a:lnTo>
                  <a:lnTo>
                    <a:pt x="7" y="267"/>
                  </a:lnTo>
                  <a:lnTo>
                    <a:pt x="11" y="273"/>
                  </a:lnTo>
                  <a:lnTo>
                    <a:pt x="15" y="279"/>
                  </a:lnTo>
                  <a:lnTo>
                    <a:pt x="20" y="284"/>
                  </a:lnTo>
                  <a:lnTo>
                    <a:pt x="25" y="289"/>
                  </a:lnTo>
                  <a:lnTo>
                    <a:pt x="31" y="293"/>
                  </a:lnTo>
                  <a:lnTo>
                    <a:pt x="37" y="297"/>
                  </a:lnTo>
                  <a:lnTo>
                    <a:pt x="43" y="300"/>
                  </a:lnTo>
                  <a:lnTo>
                    <a:pt x="50" y="303"/>
                  </a:lnTo>
                  <a:lnTo>
                    <a:pt x="57" y="305"/>
                  </a:lnTo>
                  <a:lnTo>
                    <a:pt x="64" y="306"/>
                  </a:lnTo>
                  <a:lnTo>
                    <a:pt x="71" y="306"/>
                  </a:lnTo>
                  <a:lnTo>
                    <a:pt x="77" y="306"/>
                  </a:lnTo>
                  <a:lnTo>
                    <a:pt x="84" y="305"/>
                  </a:lnTo>
                  <a:lnTo>
                    <a:pt x="91" y="303"/>
                  </a:lnTo>
                  <a:lnTo>
                    <a:pt x="98" y="301"/>
                  </a:lnTo>
                  <a:lnTo>
                    <a:pt x="104" y="298"/>
                  </a:lnTo>
                  <a:lnTo>
                    <a:pt x="110" y="295"/>
                  </a:lnTo>
                  <a:lnTo>
                    <a:pt x="116" y="291"/>
                  </a:lnTo>
                  <a:lnTo>
                    <a:pt x="121" y="286"/>
                  </a:lnTo>
                  <a:lnTo>
                    <a:pt x="126" y="281"/>
                  </a:lnTo>
                  <a:lnTo>
                    <a:pt x="131" y="275"/>
                  </a:lnTo>
                  <a:lnTo>
                    <a:pt x="143" y="259"/>
                  </a:lnTo>
                  <a:lnTo>
                    <a:pt x="160" y="238"/>
                  </a:lnTo>
                  <a:lnTo>
                    <a:pt x="171" y="228"/>
                  </a:lnTo>
                  <a:lnTo>
                    <a:pt x="182" y="216"/>
                  </a:lnTo>
                  <a:lnTo>
                    <a:pt x="194" y="205"/>
                  </a:lnTo>
                  <a:lnTo>
                    <a:pt x="207" y="194"/>
                  </a:lnTo>
                  <a:lnTo>
                    <a:pt x="220" y="184"/>
                  </a:lnTo>
                  <a:lnTo>
                    <a:pt x="234" y="174"/>
                  </a:lnTo>
                  <a:lnTo>
                    <a:pt x="249" y="165"/>
                  </a:lnTo>
                  <a:lnTo>
                    <a:pt x="264" y="158"/>
                  </a:lnTo>
                  <a:lnTo>
                    <a:pt x="280" y="151"/>
                  </a:lnTo>
                  <a:lnTo>
                    <a:pt x="295" y="147"/>
                  </a:lnTo>
                  <a:lnTo>
                    <a:pt x="311" y="144"/>
                  </a:lnTo>
                  <a:lnTo>
                    <a:pt x="327" y="143"/>
                  </a:lnTo>
                  <a:lnTo>
                    <a:pt x="337" y="144"/>
                  </a:lnTo>
                  <a:lnTo>
                    <a:pt x="347" y="146"/>
                  </a:lnTo>
                  <a:lnTo>
                    <a:pt x="357" y="149"/>
                  </a:lnTo>
                  <a:lnTo>
                    <a:pt x="367" y="152"/>
                  </a:lnTo>
                  <a:lnTo>
                    <a:pt x="377" y="157"/>
                  </a:lnTo>
                  <a:lnTo>
                    <a:pt x="387" y="163"/>
                  </a:lnTo>
                  <a:lnTo>
                    <a:pt x="397" y="169"/>
                  </a:lnTo>
                  <a:lnTo>
                    <a:pt x="407" y="177"/>
                  </a:lnTo>
                  <a:lnTo>
                    <a:pt x="417" y="185"/>
                  </a:lnTo>
                  <a:lnTo>
                    <a:pt x="427" y="195"/>
                  </a:lnTo>
                  <a:lnTo>
                    <a:pt x="436" y="205"/>
                  </a:lnTo>
                  <a:lnTo>
                    <a:pt x="446" y="217"/>
                  </a:lnTo>
                  <a:lnTo>
                    <a:pt x="466" y="242"/>
                  </a:lnTo>
                  <a:lnTo>
                    <a:pt x="485" y="272"/>
                  </a:lnTo>
                  <a:lnTo>
                    <a:pt x="489" y="278"/>
                  </a:lnTo>
                  <a:lnTo>
                    <a:pt x="494" y="283"/>
                  </a:lnTo>
                  <a:lnTo>
                    <a:pt x="499" y="288"/>
                  </a:lnTo>
                  <a:lnTo>
                    <a:pt x="505" y="293"/>
                  </a:lnTo>
                  <a:lnTo>
                    <a:pt x="510" y="297"/>
                  </a:lnTo>
                  <a:lnTo>
                    <a:pt x="517" y="300"/>
                  </a:lnTo>
                  <a:lnTo>
                    <a:pt x="523" y="302"/>
                  </a:lnTo>
                  <a:lnTo>
                    <a:pt x="530" y="304"/>
                  </a:lnTo>
                  <a:lnTo>
                    <a:pt x="536" y="305"/>
                  </a:lnTo>
                  <a:lnTo>
                    <a:pt x="543" y="306"/>
                  </a:lnTo>
                  <a:lnTo>
                    <a:pt x="550" y="306"/>
                  </a:lnTo>
                  <a:lnTo>
                    <a:pt x="557" y="305"/>
                  </a:lnTo>
                  <a:lnTo>
                    <a:pt x="564" y="304"/>
                  </a:lnTo>
                  <a:lnTo>
                    <a:pt x="571" y="302"/>
                  </a:lnTo>
                  <a:lnTo>
                    <a:pt x="577" y="299"/>
                  </a:lnTo>
                  <a:lnTo>
                    <a:pt x="584" y="295"/>
                  </a:lnTo>
                  <a:lnTo>
                    <a:pt x="590" y="291"/>
                  </a:lnTo>
                  <a:lnTo>
                    <a:pt x="596" y="287"/>
                  </a:lnTo>
                  <a:lnTo>
                    <a:pt x="601" y="282"/>
                  </a:lnTo>
                  <a:lnTo>
                    <a:pt x="605" y="276"/>
                  </a:lnTo>
                  <a:lnTo>
                    <a:pt x="609" y="270"/>
                  </a:lnTo>
                  <a:lnTo>
                    <a:pt x="612" y="264"/>
                  </a:lnTo>
                  <a:lnTo>
                    <a:pt x="614" y="258"/>
                  </a:lnTo>
                  <a:lnTo>
                    <a:pt x="616" y="251"/>
                  </a:lnTo>
                  <a:lnTo>
                    <a:pt x="618" y="244"/>
                  </a:lnTo>
                  <a:lnTo>
                    <a:pt x="618" y="237"/>
                  </a:lnTo>
                  <a:lnTo>
                    <a:pt x="618" y="231"/>
                  </a:lnTo>
                  <a:lnTo>
                    <a:pt x="618" y="224"/>
                  </a:lnTo>
                  <a:lnTo>
                    <a:pt x="616" y="217"/>
                  </a:lnTo>
                  <a:lnTo>
                    <a:pt x="614" y="210"/>
                  </a:lnTo>
                  <a:lnTo>
                    <a:pt x="611" y="203"/>
                  </a:lnTo>
                  <a:lnTo>
                    <a:pt x="608" y="197"/>
                  </a:lnTo>
                  <a:lnTo>
                    <a:pt x="593" y="173"/>
                  </a:lnTo>
                  <a:lnTo>
                    <a:pt x="578" y="152"/>
                  </a:lnTo>
                  <a:lnTo>
                    <a:pt x="562" y="131"/>
                  </a:lnTo>
                  <a:lnTo>
                    <a:pt x="546" y="112"/>
                  </a:lnTo>
                  <a:lnTo>
                    <a:pt x="530" y="95"/>
                  </a:lnTo>
                  <a:lnTo>
                    <a:pt x="513" y="79"/>
                  </a:lnTo>
                  <a:lnTo>
                    <a:pt x="497" y="64"/>
                  </a:lnTo>
                  <a:lnTo>
                    <a:pt x="479" y="51"/>
                  </a:lnTo>
                  <a:lnTo>
                    <a:pt x="462" y="40"/>
                  </a:lnTo>
                  <a:lnTo>
                    <a:pt x="444" y="30"/>
                  </a:lnTo>
                  <a:lnTo>
                    <a:pt x="426" y="21"/>
                  </a:lnTo>
                  <a:lnTo>
                    <a:pt x="407" y="14"/>
                  </a:lnTo>
                  <a:lnTo>
                    <a:pt x="389" y="8"/>
                  </a:lnTo>
                  <a:lnTo>
                    <a:pt x="369" y="4"/>
                  </a:lnTo>
                  <a:lnTo>
                    <a:pt x="350" y="1"/>
                  </a:lnTo>
                  <a:lnTo>
                    <a:pt x="330" y="0"/>
                  </a:lnTo>
                  <a:lnTo>
                    <a:pt x="314" y="0"/>
                  </a:lnTo>
                  <a:lnTo>
                    <a:pt x="298" y="1"/>
                  </a:lnTo>
                  <a:lnTo>
                    <a:pt x="282" y="3"/>
                  </a:lnTo>
                  <a:lnTo>
                    <a:pt x="266" y="6"/>
                  </a:lnTo>
                  <a:lnTo>
                    <a:pt x="251" y="10"/>
                  </a:lnTo>
                  <a:lnTo>
                    <a:pt x="236" y="14"/>
                  </a:lnTo>
                  <a:lnTo>
                    <a:pt x="222" y="19"/>
                  </a:lnTo>
                  <a:lnTo>
                    <a:pt x="208" y="25"/>
                  </a:lnTo>
                  <a:lnTo>
                    <a:pt x="181" y="39"/>
                  </a:lnTo>
                  <a:lnTo>
                    <a:pt x="156" y="54"/>
                  </a:lnTo>
                  <a:lnTo>
                    <a:pt x="132" y="70"/>
                  </a:lnTo>
                  <a:lnTo>
                    <a:pt x="110" y="87"/>
                  </a:lnTo>
                  <a:lnTo>
                    <a:pt x="90" y="105"/>
                  </a:lnTo>
                  <a:lnTo>
                    <a:pt x="72" y="122"/>
                  </a:lnTo>
                  <a:lnTo>
                    <a:pt x="56" y="139"/>
                  </a:lnTo>
                  <a:lnTo>
                    <a:pt x="43" y="154"/>
                  </a:lnTo>
                  <a:lnTo>
                    <a:pt x="23" y="179"/>
                  </a:lnTo>
                  <a:lnTo>
                    <a:pt x="12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86043" name="Freeform 39"/>
            <p:cNvSpPr/>
            <p:nvPr/>
          </p:nvSpPr>
          <p:spPr bwMode="auto">
            <a:xfrm>
              <a:off x="2746" y="2536"/>
              <a:ext cx="168" cy="55"/>
            </a:xfrm>
            <a:custGeom>
              <a:avLst/>
              <a:gdLst>
                <a:gd name="T0" fmla="*/ 25 w 1516"/>
                <a:gd name="T1" fmla="*/ 30 h 493"/>
                <a:gd name="T2" fmla="*/ 14 w 1516"/>
                <a:gd name="T3" fmla="*/ 46 h 493"/>
                <a:gd name="T4" fmla="*/ 6 w 1516"/>
                <a:gd name="T5" fmla="*/ 62 h 493"/>
                <a:gd name="T6" fmla="*/ 1 w 1516"/>
                <a:gd name="T7" fmla="*/ 80 h 493"/>
                <a:gd name="T8" fmla="*/ 0 w 1516"/>
                <a:gd name="T9" fmla="*/ 98 h 493"/>
                <a:gd name="T10" fmla="*/ 2 w 1516"/>
                <a:gd name="T11" fmla="*/ 117 h 493"/>
                <a:gd name="T12" fmla="*/ 8 w 1516"/>
                <a:gd name="T13" fmla="*/ 134 h 493"/>
                <a:gd name="T14" fmla="*/ 18 w 1516"/>
                <a:gd name="T15" fmla="*/ 151 h 493"/>
                <a:gd name="T16" fmla="*/ 32 w 1516"/>
                <a:gd name="T17" fmla="*/ 168 h 493"/>
                <a:gd name="T18" fmla="*/ 71 w 1516"/>
                <a:gd name="T19" fmla="*/ 205 h 493"/>
                <a:gd name="T20" fmla="*/ 113 w 1516"/>
                <a:gd name="T21" fmla="*/ 242 h 493"/>
                <a:gd name="T22" fmla="*/ 168 w 1516"/>
                <a:gd name="T23" fmla="*/ 285 h 493"/>
                <a:gd name="T24" fmla="*/ 235 w 1516"/>
                <a:gd name="T25" fmla="*/ 330 h 493"/>
                <a:gd name="T26" fmla="*/ 312 w 1516"/>
                <a:gd name="T27" fmla="*/ 375 h 493"/>
                <a:gd name="T28" fmla="*/ 400 w 1516"/>
                <a:gd name="T29" fmla="*/ 417 h 493"/>
                <a:gd name="T30" fmla="*/ 498 w 1516"/>
                <a:gd name="T31" fmla="*/ 452 h 493"/>
                <a:gd name="T32" fmla="*/ 605 w 1516"/>
                <a:gd name="T33" fmla="*/ 478 h 493"/>
                <a:gd name="T34" fmla="*/ 721 w 1516"/>
                <a:gd name="T35" fmla="*/ 492 h 493"/>
                <a:gd name="T36" fmla="*/ 844 w 1516"/>
                <a:gd name="T37" fmla="*/ 490 h 493"/>
                <a:gd name="T38" fmla="*/ 975 w 1516"/>
                <a:gd name="T39" fmla="*/ 470 h 493"/>
                <a:gd name="T40" fmla="*/ 1112 w 1516"/>
                <a:gd name="T41" fmla="*/ 428 h 493"/>
                <a:gd name="T42" fmla="*/ 1256 w 1516"/>
                <a:gd name="T43" fmla="*/ 362 h 493"/>
                <a:gd name="T44" fmla="*/ 1405 w 1516"/>
                <a:gd name="T45" fmla="*/ 269 h 493"/>
                <a:gd name="T46" fmla="*/ 1488 w 1516"/>
                <a:gd name="T47" fmla="*/ 204 h 493"/>
                <a:gd name="T48" fmla="*/ 1500 w 1516"/>
                <a:gd name="T49" fmla="*/ 189 h 493"/>
                <a:gd name="T50" fmla="*/ 1509 w 1516"/>
                <a:gd name="T51" fmla="*/ 173 h 493"/>
                <a:gd name="T52" fmla="*/ 1514 w 1516"/>
                <a:gd name="T53" fmla="*/ 155 h 493"/>
                <a:gd name="T54" fmla="*/ 1516 w 1516"/>
                <a:gd name="T55" fmla="*/ 137 h 493"/>
                <a:gd name="T56" fmla="*/ 1514 w 1516"/>
                <a:gd name="T57" fmla="*/ 119 h 493"/>
                <a:gd name="T58" fmla="*/ 1509 w 1516"/>
                <a:gd name="T59" fmla="*/ 101 h 493"/>
                <a:gd name="T60" fmla="*/ 1500 w 1516"/>
                <a:gd name="T61" fmla="*/ 84 h 493"/>
                <a:gd name="T62" fmla="*/ 1488 w 1516"/>
                <a:gd name="T63" fmla="*/ 68 h 493"/>
                <a:gd name="T64" fmla="*/ 1473 w 1516"/>
                <a:gd name="T65" fmla="*/ 56 h 493"/>
                <a:gd name="T66" fmla="*/ 1457 w 1516"/>
                <a:gd name="T67" fmla="*/ 48 h 493"/>
                <a:gd name="T68" fmla="*/ 1439 w 1516"/>
                <a:gd name="T69" fmla="*/ 42 h 493"/>
                <a:gd name="T70" fmla="*/ 1421 w 1516"/>
                <a:gd name="T71" fmla="*/ 40 h 493"/>
                <a:gd name="T72" fmla="*/ 1403 w 1516"/>
                <a:gd name="T73" fmla="*/ 42 h 493"/>
                <a:gd name="T74" fmla="*/ 1385 w 1516"/>
                <a:gd name="T75" fmla="*/ 47 h 493"/>
                <a:gd name="T76" fmla="*/ 1368 w 1516"/>
                <a:gd name="T77" fmla="*/ 56 h 493"/>
                <a:gd name="T78" fmla="*/ 1297 w 1516"/>
                <a:gd name="T79" fmla="*/ 110 h 493"/>
                <a:gd name="T80" fmla="*/ 1175 w 1516"/>
                <a:gd name="T81" fmla="*/ 187 h 493"/>
                <a:gd name="T82" fmla="*/ 1058 w 1516"/>
                <a:gd name="T83" fmla="*/ 243 h 493"/>
                <a:gd name="T84" fmla="*/ 947 w 1516"/>
                <a:gd name="T85" fmla="*/ 278 h 493"/>
                <a:gd name="T86" fmla="*/ 841 w 1516"/>
                <a:gd name="T87" fmla="*/ 297 h 493"/>
                <a:gd name="T88" fmla="*/ 740 w 1516"/>
                <a:gd name="T89" fmla="*/ 301 h 493"/>
                <a:gd name="T90" fmla="*/ 647 w 1516"/>
                <a:gd name="T91" fmla="*/ 291 h 493"/>
                <a:gd name="T92" fmla="*/ 560 w 1516"/>
                <a:gd name="T93" fmla="*/ 272 h 493"/>
                <a:gd name="T94" fmla="*/ 481 w 1516"/>
                <a:gd name="T95" fmla="*/ 245 h 493"/>
                <a:gd name="T96" fmla="*/ 410 w 1516"/>
                <a:gd name="T97" fmla="*/ 213 h 493"/>
                <a:gd name="T98" fmla="*/ 347 w 1516"/>
                <a:gd name="T99" fmla="*/ 177 h 493"/>
                <a:gd name="T100" fmla="*/ 292 w 1516"/>
                <a:gd name="T101" fmla="*/ 141 h 493"/>
                <a:gd name="T102" fmla="*/ 247 w 1516"/>
                <a:gd name="T103" fmla="*/ 106 h 493"/>
                <a:gd name="T104" fmla="*/ 211 w 1516"/>
                <a:gd name="T105" fmla="*/ 76 h 493"/>
                <a:gd name="T106" fmla="*/ 177 w 1516"/>
                <a:gd name="T107" fmla="*/ 42 h 493"/>
                <a:gd name="T108" fmla="*/ 161 w 1516"/>
                <a:gd name="T109" fmla="*/ 25 h 493"/>
                <a:gd name="T110" fmla="*/ 146 w 1516"/>
                <a:gd name="T111" fmla="*/ 14 h 493"/>
                <a:gd name="T112" fmla="*/ 129 w 1516"/>
                <a:gd name="T113" fmla="*/ 6 h 493"/>
                <a:gd name="T114" fmla="*/ 111 w 1516"/>
                <a:gd name="T115" fmla="*/ 1 h 493"/>
                <a:gd name="T116" fmla="*/ 93 w 1516"/>
                <a:gd name="T117" fmla="*/ 0 h 493"/>
                <a:gd name="T118" fmla="*/ 74 w 1516"/>
                <a:gd name="T119" fmla="*/ 2 h 493"/>
                <a:gd name="T120" fmla="*/ 57 w 1516"/>
                <a:gd name="T121" fmla="*/ 8 h 493"/>
                <a:gd name="T122" fmla="*/ 40 w 1516"/>
                <a:gd name="T123" fmla="*/ 18 h 49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516"/>
                <a:gd name="T187" fmla="*/ 0 h 493"/>
                <a:gd name="T188" fmla="*/ 1516 w 1516"/>
                <a:gd name="T189" fmla="*/ 493 h 49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516" h="493">
                  <a:moveTo>
                    <a:pt x="32" y="24"/>
                  </a:moveTo>
                  <a:lnTo>
                    <a:pt x="25" y="30"/>
                  </a:lnTo>
                  <a:lnTo>
                    <a:pt x="19" y="38"/>
                  </a:lnTo>
                  <a:lnTo>
                    <a:pt x="14" y="46"/>
                  </a:lnTo>
                  <a:lnTo>
                    <a:pt x="10" y="54"/>
                  </a:lnTo>
                  <a:lnTo>
                    <a:pt x="6" y="62"/>
                  </a:lnTo>
                  <a:lnTo>
                    <a:pt x="3" y="71"/>
                  </a:lnTo>
                  <a:lnTo>
                    <a:pt x="1" y="80"/>
                  </a:lnTo>
                  <a:lnTo>
                    <a:pt x="0" y="89"/>
                  </a:lnTo>
                  <a:lnTo>
                    <a:pt x="0" y="98"/>
                  </a:lnTo>
                  <a:lnTo>
                    <a:pt x="1" y="108"/>
                  </a:lnTo>
                  <a:lnTo>
                    <a:pt x="2" y="117"/>
                  </a:lnTo>
                  <a:lnTo>
                    <a:pt x="5" y="126"/>
                  </a:lnTo>
                  <a:lnTo>
                    <a:pt x="8" y="134"/>
                  </a:lnTo>
                  <a:lnTo>
                    <a:pt x="13" y="143"/>
                  </a:lnTo>
                  <a:lnTo>
                    <a:pt x="18" y="151"/>
                  </a:lnTo>
                  <a:lnTo>
                    <a:pt x="24" y="158"/>
                  </a:lnTo>
                  <a:lnTo>
                    <a:pt x="32" y="168"/>
                  </a:lnTo>
                  <a:lnTo>
                    <a:pt x="55" y="190"/>
                  </a:lnTo>
                  <a:lnTo>
                    <a:pt x="71" y="205"/>
                  </a:lnTo>
                  <a:lnTo>
                    <a:pt x="90" y="223"/>
                  </a:lnTo>
                  <a:lnTo>
                    <a:pt x="113" y="242"/>
                  </a:lnTo>
                  <a:lnTo>
                    <a:pt x="139" y="263"/>
                  </a:lnTo>
                  <a:lnTo>
                    <a:pt x="168" y="285"/>
                  </a:lnTo>
                  <a:lnTo>
                    <a:pt x="200" y="307"/>
                  </a:lnTo>
                  <a:lnTo>
                    <a:pt x="235" y="330"/>
                  </a:lnTo>
                  <a:lnTo>
                    <a:pt x="272" y="353"/>
                  </a:lnTo>
                  <a:lnTo>
                    <a:pt x="312" y="375"/>
                  </a:lnTo>
                  <a:lnTo>
                    <a:pt x="355" y="396"/>
                  </a:lnTo>
                  <a:lnTo>
                    <a:pt x="400" y="417"/>
                  </a:lnTo>
                  <a:lnTo>
                    <a:pt x="448" y="435"/>
                  </a:lnTo>
                  <a:lnTo>
                    <a:pt x="498" y="452"/>
                  </a:lnTo>
                  <a:lnTo>
                    <a:pt x="551" y="466"/>
                  </a:lnTo>
                  <a:lnTo>
                    <a:pt x="605" y="478"/>
                  </a:lnTo>
                  <a:lnTo>
                    <a:pt x="662" y="487"/>
                  </a:lnTo>
                  <a:lnTo>
                    <a:pt x="721" y="492"/>
                  </a:lnTo>
                  <a:lnTo>
                    <a:pt x="782" y="493"/>
                  </a:lnTo>
                  <a:lnTo>
                    <a:pt x="844" y="490"/>
                  </a:lnTo>
                  <a:lnTo>
                    <a:pt x="909" y="482"/>
                  </a:lnTo>
                  <a:lnTo>
                    <a:pt x="975" y="470"/>
                  </a:lnTo>
                  <a:lnTo>
                    <a:pt x="1043" y="452"/>
                  </a:lnTo>
                  <a:lnTo>
                    <a:pt x="1112" y="428"/>
                  </a:lnTo>
                  <a:lnTo>
                    <a:pt x="1184" y="399"/>
                  </a:lnTo>
                  <a:lnTo>
                    <a:pt x="1256" y="362"/>
                  </a:lnTo>
                  <a:lnTo>
                    <a:pt x="1330" y="319"/>
                  </a:lnTo>
                  <a:lnTo>
                    <a:pt x="1405" y="269"/>
                  </a:lnTo>
                  <a:lnTo>
                    <a:pt x="1481" y="211"/>
                  </a:lnTo>
                  <a:lnTo>
                    <a:pt x="1488" y="204"/>
                  </a:lnTo>
                  <a:lnTo>
                    <a:pt x="1494" y="197"/>
                  </a:lnTo>
                  <a:lnTo>
                    <a:pt x="1500" y="189"/>
                  </a:lnTo>
                  <a:lnTo>
                    <a:pt x="1505" y="181"/>
                  </a:lnTo>
                  <a:lnTo>
                    <a:pt x="1509" y="173"/>
                  </a:lnTo>
                  <a:lnTo>
                    <a:pt x="1512" y="164"/>
                  </a:lnTo>
                  <a:lnTo>
                    <a:pt x="1514" y="155"/>
                  </a:lnTo>
                  <a:lnTo>
                    <a:pt x="1515" y="146"/>
                  </a:lnTo>
                  <a:lnTo>
                    <a:pt x="1516" y="137"/>
                  </a:lnTo>
                  <a:lnTo>
                    <a:pt x="1516" y="128"/>
                  </a:lnTo>
                  <a:lnTo>
                    <a:pt x="1514" y="119"/>
                  </a:lnTo>
                  <a:lnTo>
                    <a:pt x="1512" y="109"/>
                  </a:lnTo>
                  <a:lnTo>
                    <a:pt x="1509" y="101"/>
                  </a:lnTo>
                  <a:lnTo>
                    <a:pt x="1505" y="92"/>
                  </a:lnTo>
                  <a:lnTo>
                    <a:pt x="1500" y="84"/>
                  </a:lnTo>
                  <a:lnTo>
                    <a:pt x="1495" y="76"/>
                  </a:lnTo>
                  <a:lnTo>
                    <a:pt x="1488" y="68"/>
                  </a:lnTo>
                  <a:lnTo>
                    <a:pt x="1481" y="62"/>
                  </a:lnTo>
                  <a:lnTo>
                    <a:pt x="1473" y="56"/>
                  </a:lnTo>
                  <a:lnTo>
                    <a:pt x="1465" y="52"/>
                  </a:lnTo>
                  <a:lnTo>
                    <a:pt x="1457" y="48"/>
                  </a:lnTo>
                  <a:lnTo>
                    <a:pt x="1448" y="44"/>
                  </a:lnTo>
                  <a:lnTo>
                    <a:pt x="1439" y="42"/>
                  </a:lnTo>
                  <a:lnTo>
                    <a:pt x="1430" y="41"/>
                  </a:lnTo>
                  <a:lnTo>
                    <a:pt x="1421" y="40"/>
                  </a:lnTo>
                  <a:lnTo>
                    <a:pt x="1412" y="41"/>
                  </a:lnTo>
                  <a:lnTo>
                    <a:pt x="1403" y="42"/>
                  </a:lnTo>
                  <a:lnTo>
                    <a:pt x="1394" y="44"/>
                  </a:lnTo>
                  <a:lnTo>
                    <a:pt x="1385" y="47"/>
                  </a:lnTo>
                  <a:lnTo>
                    <a:pt x="1376" y="51"/>
                  </a:lnTo>
                  <a:lnTo>
                    <a:pt x="1368" y="56"/>
                  </a:lnTo>
                  <a:lnTo>
                    <a:pt x="1360" y="62"/>
                  </a:lnTo>
                  <a:lnTo>
                    <a:pt x="1297" y="110"/>
                  </a:lnTo>
                  <a:lnTo>
                    <a:pt x="1236" y="151"/>
                  </a:lnTo>
                  <a:lnTo>
                    <a:pt x="1175" y="187"/>
                  </a:lnTo>
                  <a:lnTo>
                    <a:pt x="1116" y="217"/>
                  </a:lnTo>
                  <a:lnTo>
                    <a:pt x="1058" y="243"/>
                  </a:lnTo>
                  <a:lnTo>
                    <a:pt x="1002" y="263"/>
                  </a:lnTo>
                  <a:lnTo>
                    <a:pt x="947" y="278"/>
                  </a:lnTo>
                  <a:lnTo>
                    <a:pt x="893" y="290"/>
                  </a:lnTo>
                  <a:lnTo>
                    <a:pt x="841" y="297"/>
                  </a:lnTo>
                  <a:lnTo>
                    <a:pt x="790" y="300"/>
                  </a:lnTo>
                  <a:lnTo>
                    <a:pt x="740" y="301"/>
                  </a:lnTo>
                  <a:lnTo>
                    <a:pt x="693" y="297"/>
                  </a:lnTo>
                  <a:lnTo>
                    <a:pt x="647" y="291"/>
                  </a:lnTo>
                  <a:lnTo>
                    <a:pt x="603" y="283"/>
                  </a:lnTo>
                  <a:lnTo>
                    <a:pt x="560" y="272"/>
                  </a:lnTo>
                  <a:lnTo>
                    <a:pt x="520" y="260"/>
                  </a:lnTo>
                  <a:lnTo>
                    <a:pt x="481" y="245"/>
                  </a:lnTo>
                  <a:lnTo>
                    <a:pt x="444" y="230"/>
                  </a:lnTo>
                  <a:lnTo>
                    <a:pt x="410" y="213"/>
                  </a:lnTo>
                  <a:lnTo>
                    <a:pt x="377" y="195"/>
                  </a:lnTo>
                  <a:lnTo>
                    <a:pt x="347" y="177"/>
                  </a:lnTo>
                  <a:lnTo>
                    <a:pt x="318" y="159"/>
                  </a:lnTo>
                  <a:lnTo>
                    <a:pt x="292" y="141"/>
                  </a:lnTo>
                  <a:lnTo>
                    <a:pt x="268" y="123"/>
                  </a:lnTo>
                  <a:lnTo>
                    <a:pt x="247" y="106"/>
                  </a:lnTo>
                  <a:lnTo>
                    <a:pt x="228" y="90"/>
                  </a:lnTo>
                  <a:lnTo>
                    <a:pt x="211" y="76"/>
                  </a:lnTo>
                  <a:lnTo>
                    <a:pt x="197" y="62"/>
                  </a:lnTo>
                  <a:lnTo>
                    <a:pt x="177" y="42"/>
                  </a:lnTo>
                  <a:lnTo>
                    <a:pt x="168" y="32"/>
                  </a:lnTo>
                  <a:lnTo>
                    <a:pt x="161" y="25"/>
                  </a:lnTo>
                  <a:lnTo>
                    <a:pt x="153" y="19"/>
                  </a:lnTo>
                  <a:lnTo>
                    <a:pt x="146" y="14"/>
                  </a:lnTo>
                  <a:lnTo>
                    <a:pt x="137" y="9"/>
                  </a:lnTo>
                  <a:lnTo>
                    <a:pt x="129" y="6"/>
                  </a:lnTo>
                  <a:lnTo>
                    <a:pt x="120" y="3"/>
                  </a:lnTo>
                  <a:lnTo>
                    <a:pt x="111" y="1"/>
                  </a:lnTo>
                  <a:lnTo>
                    <a:pt x="102" y="0"/>
                  </a:lnTo>
                  <a:lnTo>
                    <a:pt x="93" y="0"/>
                  </a:lnTo>
                  <a:lnTo>
                    <a:pt x="84" y="1"/>
                  </a:lnTo>
                  <a:lnTo>
                    <a:pt x="74" y="2"/>
                  </a:lnTo>
                  <a:lnTo>
                    <a:pt x="65" y="5"/>
                  </a:lnTo>
                  <a:lnTo>
                    <a:pt x="57" y="8"/>
                  </a:lnTo>
                  <a:lnTo>
                    <a:pt x="48" y="12"/>
                  </a:lnTo>
                  <a:lnTo>
                    <a:pt x="40" y="18"/>
                  </a:lnTo>
                  <a:lnTo>
                    <a:pt x="32" y="24"/>
                  </a:lnTo>
                  <a:close/>
                </a:path>
              </a:pathLst>
            </a:custGeom>
            <a:solidFill>
              <a:srgbClr val="FF4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86044" name="Freeform 40"/>
            <p:cNvSpPr/>
            <p:nvPr/>
          </p:nvSpPr>
          <p:spPr bwMode="auto">
            <a:xfrm>
              <a:off x="2589" y="2697"/>
              <a:ext cx="303" cy="324"/>
            </a:xfrm>
            <a:custGeom>
              <a:avLst/>
              <a:gdLst>
                <a:gd name="T0" fmla="*/ 830 w 2731"/>
                <a:gd name="T1" fmla="*/ 20 h 2919"/>
                <a:gd name="T2" fmla="*/ 893 w 2731"/>
                <a:gd name="T3" fmla="*/ 61 h 2919"/>
                <a:gd name="T4" fmla="*/ 948 w 2731"/>
                <a:gd name="T5" fmla="*/ 126 h 2919"/>
                <a:gd name="T6" fmla="*/ 994 w 2731"/>
                <a:gd name="T7" fmla="*/ 210 h 2919"/>
                <a:gd name="T8" fmla="*/ 1034 w 2731"/>
                <a:gd name="T9" fmla="*/ 313 h 2919"/>
                <a:gd name="T10" fmla="*/ 1066 w 2731"/>
                <a:gd name="T11" fmla="*/ 426 h 2919"/>
                <a:gd name="T12" fmla="*/ 1093 w 2731"/>
                <a:gd name="T13" fmla="*/ 549 h 2919"/>
                <a:gd name="T14" fmla="*/ 1114 w 2731"/>
                <a:gd name="T15" fmla="*/ 676 h 2919"/>
                <a:gd name="T16" fmla="*/ 1130 w 2731"/>
                <a:gd name="T17" fmla="*/ 804 h 2919"/>
                <a:gd name="T18" fmla="*/ 1144 w 2731"/>
                <a:gd name="T19" fmla="*/ 929 h 2919"/>
                <a:gd name="T20" fmla="*/ 1155 w 2731"/>
                <a:gd name="T21" fmla="*/ 1104 h 2919"/>
                <a:gd name="T22" fmla="*/ 1163 w 2731"/>
                <a:gd name="T23" fmla="*/ 1358 h 2919"/>
                <a:gd name="T24" fmla="*/ 2262 w 2731"/>
                <a:gd name="T25" fmla="*/ 906 h 2919"/>
                <a:gd name="T26" fmla="*/ 2683 w 2731"/>
                <a:gd name="T27" fmla="*/ 2036 h 2919"/>
                <a:gd name="T28" fmla="*/ 2358 w 2731"/>
                <a:gd name="T29" fmla="*/ 2226 h 2919"/>
                <a:gd name="T30" fmla="*/ 2004 w 2731"/>
                <a:gd name="T31" fmla="*/ 2427 h 2919"/>
                <a:gd name="T32" fmla="*/ 1758 w 2731"/>
                <a:gd name="T33" fmla="*/ 2563 h 2919"/>
                <a:gd name="T34" fmla="*/ 1528 w 2731"/>
                <a:gd name="T35" fmla="*/ 2683 h 2919"/>
                <a:gd name="T36" fmla="*/ 1381 w 2731"/>
                <a:gd name="T37" fmla="*/ 2754 h 2919"/>
                <a:gd name="T38" fmla="*/ 1299 w 2731"/>
                <a:gd name="T39" fmla="*/ 2789 h 2919"/>
                <a:gd name="T40" fmla="*/ 1200 w 2731"/>
                <a:gd name="T41" fmla="*/ 2825 h 2919"/>
                <a:gd name="T42" fmla="*/ 1101 w 2731"/>
                <a:gd name="T43" fmla="*/ 2860 h 2919"/>
                <a:gd name="T44" fmla="*/ 1036 w 2731"/>
                <a:gd name="T45" fmla="*/ 2881 h 2919"/>
                <a:gd name="T46" fmla="*/ 971 w 2731"/>
                <a:gd name="T47" fmla="*/ 2899 h 2919"/>
                <a:gd name="T48" fmla="*/ 906 w 2731"/>
                <a:gd name="T49" fmla="*/ 2912 h 2919"/>
                <a:gd name="T50" fmla="*/ 840 w 2731"/>
                <a:gd name="T51" fmla="*/ 2918 h 2919"/>
                <a:gd name="T52" fmla="*/ 775 w 2731"/>
                <a:gd name="T53" fmla="*/ 2918 h 2919"/>
                <a:gd name="T54" fmla="*/ 709 w 2731"/>
                <a:gd name="T55" fmla="*/ 2908 h 2919"/>
                <a:gd name="T56" fmla="*/ 643 w 2731"/>
                <a:gd name="T57" fmla="*/ 2888 h 2919"/>
                <a:gd name="T58" fmla="*/ 576 w 2731"/>
                <a:gd name="T59" fmla="*/ 2857 h 2919"/>
                <a:gd name="T60" fmla="*/ 510 w 2731"/>
                <a:gd name="T61" fmla="*/ 2812 h 2919"/>
                <a:gd name="T62" fmla="*/ 443 w 2731"/>
                <a:gd name="T63" fmla="*/ 2754 h 2919"/>
                <a:gd name="T64" fmla="*/ 375 w 2731"/>
                <a:gd name="T65" fmla="*/ 2679 h 2919"/>
                <a:gd name="T66" fmla="*/ 307 w 2731"/>
                <a:gd name="T67" fmla="*/ 2587 h 2919"/>
                <a:gd name="T68" fmla="*/ 239 w 2731"/>
                <a:gd name="T69" fmla="*/ 2476 h 2919"/>
                <a:gd name="T70" fmla="*/ 172 w 2731"/>
                <a:gd name="T71" fmla="*/ 2346 h 2919"/>
                <a:gd name="T72" fmla="*/ 114 w 2731"/>
                <a:gd name="T73" fmla="*/ 2191 h 2919"/>
                <a:gd name="T74" fmla="*/ 67 w 2731"/>
                <a:gd name="T75" fmla="*/ 2015 h 2919"/>
                <a:gd name="T76" fmla="*/ 32 w 2731"/>
                <a:gd name="T77" fmla="*/ 1824 h 2919"/>
                <a:gd name="T78" fmla="*/ 9 w 2731"/>
                <a:gd name="T79" fmla="*/ 1621 h 2919"/>
                <a:gd name="T80" fmla="*/ 0 w 2731"/>
                <a:gd name="T81" fmla="*/ 1411 h 2919"/>
                <a:gd name="T82" fmla="*/ 3 w 2731"/>
                <a:gd name="T83" fmla="*/ 1200 h 2919"/>
                <a:gd name="T84" fmla="*/ 20 w 2731"/>
                <a:gd name="T85" fmla="*/ 993 h 2919"/>
                <a:gd name="T86" fmla="*/ 52 w 2731"/>
                <a:gd name="T87" fmla="*/ 792 h 2919"/>
                <a:gd name="T88" fmla="*/ 98 w 2731"/>
                <a:gd name="T89" fmla="*/ 604 h 2919"/>
                <a:gd name="T90" fmla="*/ 160 w 2731"/>
                <a:gd name="T91" fmla="*/ 434 h 2919"/>
                <a:gd name="T92" fmla="*/ 237 w 2731"/>
                <a:gd name="T93" fmla="*/ 284 h 2919"/>
                <a:gd name="T94" fmla="*/ 331 w 2731"/>
                <a:gd name="T95" fmla="*/ 161 h 2919"/>
                <a:gd name="T96" fmla="*/ 442 w 2731"/>
                <a:gd name="T97" fmla="*/ 70 h 2919"/>
                <a:gd name="T98" fmla="*/ 570 w 2731"/>
                <a:gd name="T99" fmla="*/ 15 h 2919"/>
                <a:gd name="T100" fmla="*/ 715 w 2731"/>
                <a:gd name="T101" fmla="*/ 0 h 291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731"/>
                <a:gd name="T154" fmla="*/ 0 h 2919"/>
                <a:gd name="T155" fmla="*/ 2731 w 2731"/>
                <a:gd name="T156" fmla="*/ 2919 h 291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731" h="2919">
                  <a:moveTo>
                    <a:pt x="795" y="9"/>
                  </a:moveTo>
                  <a:lnTo>
                    <a:pt x="830" y="20"/>
                  </a:lnTo>
                  <a:lnTo>
                    <a:pt x="863" y="37"/>
                  </a:lnTo>
                  <a:lnTo>
                    <a:pt x="893" y="61"/>
                  </a:lnTo>
                  <a:lnTo>
                    <a:pt x="921" y="90"/>
                  </a:lnTo>
                  <a:lnTo>
                    <a:pt x="948" y="126"/>
                  </a:lnTo>
                  <a:lnTo>
                    <a:pt x="972" y="166"/>
                  </a:lnTo>
                  <a:lnTo>
                    <a:pt x="994" y="210"/>
                  </a:lnTo>
                  <a:lnTo>
                    <a:pt x="1015" y="259"/>
                  </a:lnTo>
                  <a:lnTo>
                    <a:pt x="1034" y="313"/>
                  </a:lnTo>
                  <a:lnTo>
                    <a:pt x="1051" y="368"/>
                  </a:lnTo>
                  <a:lnTo>
                    <a:pt x="1066" y="426"/>
                  </a:lnTo>
                  <a:lnTo>
                    <a:pt x="1080" y="486"/>
                  </a:lnTo>
                  <a:lnTo>
                    <a:pt x="1093" y="549"/>
                  </a:lnTo>
                  <a:lnTo>
                    <a:pt x="1104" y="612"/>
                  </a:lnTo>
                  <a:lnTo>
                    <a:pt x="1114" y="676"/>
                  </a:lnTo>
                  <a:lnTo>
                    <a:pt x="1123" y="740"/>
                  </a:lnTo>
                  <a:lnTo>
                    <a:pt x="1130" y="804"/>
                  </a:lnTo>
                  <a:lnTo>
                    <a:pt x="1138" y="867"/>
                  </a:lnTo>
                  <a:lnTo>
                    <a:pt x="1144" y="929"/>
                  </a:lnTo>
                  <a:lnTo>
                    <a:pt x="1148" y="990"/>
                  </a:lnTo>
                  <a:lnTo>
                    <a:pt x="1155" y="1104"/>
                  </a:lnTo>
                  <a:lnTo>
                    <a:pt x="1160" y="1206"/>
                  </a:lnTo>
                  <a:lnTo>
                    <a:pt x="1163" y="1358"/>
                  </a:lnTo>
                  <a:lnTo>
                    <a:pt x="1163" y="1415"/>
                  </a:lnTo>
                  <a:lnTo>
                    <a:pt x="2262" y="906"/>
                  </a:lnTo>
                  <a:lnTo>
                    <a:pt x="2731" y="2007"/>
                  </a:lnTo>
                  <a:lnTo>
                    <a:pt x="2683" y="2036"/>
                  </a:lnTo>
                  <a:lnTo>
                    <a:pt x="2550" y="2114"/>
                  </a:lnTo>
                  <a:lnTo>
                    <a:pt x="2358" y="2226"/>
                  </a:lnTo>
                  <a:lnTo>
                    <a:pt x="2127" y="2358"/>
                  </a:lnTo>
                  <a:lnTo>
                    <a:pt x="2004" y="2427"/>
                  </a:lnTo>
                  <a:lnTo>
                    <a:pt x="1880" y="2496"/>
                  </a:lnTo>
                  <a:lnTo>
                    <a:pt x="1758" y="2563"/>
                  </a:lnTo>
                  <a:lnTo>
                    <a:pt x="1640" y="2626"/>
                  </a:lnTo>
                  <a:lnTo>
                    <a:pt x="1528" y="2683"/>
                  </a:lnTo>
                  <a:lnTo>
                    <a:pt x="1427" y="2733"/>
                  </a:lnTo>
                  <a:lnTo>
                    <a:pt x="1381" y="2754"/>
                  </a:lnTo>
                  <a:lnTo>
                    <a:pt x="1338" y="2773"/>
                  </a:lnTo>
                  <a:lnTo>
                    <a:pt x="1299" y="2789"/>
                  </a:lnTo>
                  <a:lnTo>
                    <a:pt x="1265" y="2802"/>
                  </a:lnTo>
                  <a:lnTo>
                    <a:pt x="1200" y="2825"/>
                  </a:lnTo>
                  <a:lnTo>
                    <a:pt x="1135" y="2849"/>
                  </a:lnTo>
                  <a:lnTo>
                    <a:pt x="1101" y="2860"/>
                  </a:lnTo>
                  <a:lnTo>
                    <a:pt x="1069" y="2871"/>
                  </a:lnTo>
                  <a:lnTo>
                    <a:pt x="1036" y="2881"/>
                  </a:lnTo>
                  <a:lnTo>
                    <a:pt x="1004" y="2890"/>
                  </a:lnTo>
                  <a:lnTo>
                    <a:pt x="971" y="2899"/>
                  </a:lnTo>
                  <a:lnTo>
                    <a:pt x="938" y="2906"/>
                  </a:lnTo>
                  <a:lnTo>
                    <a:pt x="906" y="2912"/>
                  </a:lnTo>
                  <a:lnTo>
                    <a:pt x="873" y="2916"/>
                  </a:lnTo>
                  <a:lnTo>
                    <a:pt x="840" y="2918"/>
                  </a:lnTo>
                  <a:lnTo>
                    <a:pt x="808" y="2919"/>
                  </a:lnTo>
                  <a:lnTo>
                    <a:pt x="775" y="2918"/>
                  </a:lnTo>
                  <a:lnTo>
                    <a:pt x="742" y="2914"/>
                  </a:lnTo>
                  <a:lnTo>
                    <a:pt x="709" y="2908"/>
                  </a:lnTo>
                  <a:lnTo>
                    <a:pt x="676" y="2899"/>
                  </a:lnTo>
                  <a:lnTo>
                    <a:pt x="643" y="2888"/>
                  </a:lnTo>
                  <a:lnTo>
                    <a:pt x="610" y="2874"/>
                  </a:lnTo>
                  <a:lnTo>
                    <a:pt x="576" y="2857"/>
                  </a:lnTo>
                  <a:lnTo>
                    <a:pt x="543" y="2836"/>
                  </a:lnTo>
                  <a:lnTo>
                    <a:pt x="510" y="2812"/>
                  </a:lnTo>
                  <a:lnTo>
                    <a:pt x="476" y="2785"/>
                  </a:lnTo>
                  <a:lnTo>
                    <a:pt x="443" y="2754"/>
                  </a:lnTo>
                  <a:lnTo>
                    <a:pt x="409" y="2718"/>
                  </a:lnTo>
                  <a:lnTo>
                    <a:pt x="375" y="2679"/>
                  </a:lnTo>
                  <a:lnTo>
                    <a:pt x="341" y="2635"/>
                  </a:lnTo>
                  <a:lnTo>
                    <a:pt x="307" y="2587"/>
                  </a:lnTo>
                  <a:lnTo>
                    <a:pt x="273" y="2534"/>
                  </a:lnTo>
                  <a:lnTo>
                    <a:pt x="239" y="2476"/>
                  </a:lnTo>
                  <a:lnTo>
                    <a:pt x="205" y="2414"/>
                  </a:lnTo>
                  <a:lnTo>
                    <a:pt x="172" y="2346"/>
                  </a:lnTo>
                  <a:lnTo>
                    <a:pt x="141" y="2271"/>
                  </a:lnTo>
                  <a:lnTo>
                    <a:pt x="114" y="2191"/>
                  </a:lnTo>
                  <a:lnTo>
                    <a:pt x="89" y="2105"/>
                  </a:lnTo>
                  <a:lnTo>
                    <a:pt x="67" y="2015"/>
                  </a:lnTo>
                  <a:lnTo>
                    <a:pt x="48" y="1921"/>
                  </a:lnTo>
                  <a:lnTo>
                    <a:pt x="32" y="1824"/>
                  </a:lnTo>
                  <a:lnTo>
                    <a:pt x="19" y="1724"/>
                  </a:lnTo>
                  <a:lnTo>
                    <a:pt x="9" y="1621"/>
                  </a:lnTo>
                  <a:lnTo>
                    <a:pt x="3" y="1517"/>
                  </a:lnTo>
                  <a:lnTo>
                    <a:pt x="0" y="1411"/>
                  </a:lnTo>
                  <a:lnTo>
                    <a:pt x="0" y="1306"/>
                  </a:lnTo>
                  <a:lnTo>
                    <a:pt x="3" y="1200"/>
                  </a:lnTo>
                  <a:lnTo>
                    <a:pt x="10" y="1096"/>
                  </a:lnTo>
                  <a:lnTo>
                    <a:pt x="20" y="993"/>
                  </a:lnTo>
                  <a:lnTo>
                    <a:pt x="34" y="891"/>
                  </a:lnTo>
                  <a:lnTo>
                    <a:pt x="52" y="792"/>
                  </a:lnTo>
                  <a:lnTo>
                    <a:pt x="73" y="697"/>
                  </a:lnTo>
                  <a:lnTo>
                    <a:pt x="98" y="604"/>
                  </a:lnTo>
                  <a:lnTo>
                    <a:pt x="127" y="517"/>
                  </a:lnTo>
                  <a:lnTo>
                    <a:pt x="160" y="434"/>
                  </a:lnTo>
                  <a:lnTo>
                    <a:pt x="196" y="356"/>
                  </a:lnTo>
                  <a:lnTo>
                    <a:pt x="237" y="284"/>
                  </a:lnTo>
                  <a:lnTo>
                    <a:pt x="282" y="219"/>
                  </a:lnTo>
                  <a:lnTo>
                    <a:pt x="331" y="161"/>
                  </a:lnTo>
                  <a:lnTo>
                    <a:pt x="384" y="111"/>
                  </a:lnTo>
                  <a:lnTo>
                    <a:pt x="442" y="70"/>
                  </a:lnTo>
                  <a:lnTo>
                    <a:pt x="503" y="38"/>
                  </a:lnTo>
                  <a:lnTo>
                    <a:pt x="570" y="15"/>
                  </a:lnTo>
                  <a:lnTo>
                    <a:pt x="640" y="2"/>
                  </a:lnTo>
                  <a:lnTo>
                    <a:pt x="715" y="0"/>
                  </a:lnTo>
                  <a:lnTo>
                    <a:pt x="795" y="9"/>
                  </a:lnTo>
                  <a:close/>
                </a:path>
              </a:pathLst>
            </a:custGeom>
            <a:solidFill>
              <a:srgbClr val="FF4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86045" name="Freeform 41"/>
            <p:cNvSpPr/>
            <p:nvPr/>
          </p:nvSpPr>
          <p:spPr bwMode="auto">
            <a:xfrm>
              <a:off x="2890" y="2679"/>
              <a:ext cx="217" cy="175"/>
            </a:xfrm>
            <a:custGeom>
              <a:avLst/>
              <a:gdLst>
                <a:gd name="T0" fmla="*/ 1091 w 1945"/>
                <a:gd name="T1" fmla="*/ 6 h 1578"/>
                <a:gd name="T2" fmla="*/ 1192 w 1945"/>
                <a:gd name="T3" fmla="*/ 38 h 1578"/>
                <a:gd name="T4" fmla="*/ 1290 w 1945"/>
                <a:gd name="T5" fmla="*/ 93 h 1578"/>
                <a:gd name="T6" fmla="*/ 1385 w 1945"/>
                <a:gd name="T7" fmla="*/ 168 h 1578"/>
                <a:gd name="T8" fmla="*/ 1474 w 1945"/>
                <a:gd name="T9" fmla="*/ 260 h 1578"/>
                <a:gd name="T10" fmla="*/ 1558 w 1945"/>
                <a:gd name="T11" fmla="*/ 364 h 1578"/>
                <a:gd name="T12" fmla="*/ 1636 w 1945"/>
                <a:gd name="T13" fmla="*/ 478 h 1578"/>
                <a:gd name="T14" fmla="*/ 1707 w 1945"/>
                <a:gd name="T15" fmla="*/ 596 h 1578"/>
                <a:gd name="T16" fmla="*/ 1770 w 1945"/>
                <a:gd name="T17" fmla="*/ 716 h 1578"/>
                <a:gd name="T18" fmla="*/ 1824 w 1945"/>
                <a:gd name="T19" fmla="*/ 834 h 1578"/>
                <a:gd name="T20" fmla="*/ 1869 w 1945"/>
                <a:gd name="T21" fmla="*/ 947 h 1578"/>
                <a:gd name="T22" fmla="*/ 1904 w 1945"/>
                <a:gd name="T23" fmla="*/ 1052 h 1578"/>
                <a:gd name="T24" fmla="*/ 1929 w 1945"/>
                <a:gd name="T25" fmla="*/ 1149 h 1578"/>
                <a:gd name="T26" fmla="*/ 1943 w 1945"/>
                <a:gd name="T27" fmla="*/ 1238 h 1578"/>
                <a:gd name="T28" fmla="*/ 1945 w 1945"/>
                <a:gd name="T29" fmla="*/ 1317 h 1578"/>
                <a:gd name="T30" fmla="*/ 1934 w 1945"/>
                <a:gd name="T31" fmla="*/ 1387 h 1578"/>
                <a:gd name="T32" fmla="*/ 1910 w 1945"/>
                <a:gd name="T33" fmla="*/ 1447 h 1578"/>
                <a:gd name="T34" fmla="*/ 1873 w 1945"/>
                <a:gd name="T35" fmla="*/ 1496 h 1578"/>
                <a:gd name="T36" fmla="*/ 1821 w 1945"/>
                <a:gd name="T37" fmla="*/ 1534 h 1578"/>
                <a:gd name="T38" fmla="*/ 1753 w 1945"/>
                <a:gd name="T39" fmla="*/ 1561 h 1578"/>
                <a:gd name="T40" fmla="*/ 1670 w 1945"/>
                <a:gd name="T41" fmla="*/ 1576 h 1578"/>
                <a:gd name="T42" fmla="*/ 1453 w 1945"/>
                <a:gd name="T43" fmla="*/ 1578 h 1578"/>
                <a:gd name="T44" fmla="*/ 906 w 1945"/>
                <a:gd name="T45" fmla="*/ 1578 h 1578"/>
                <a:gd name="T46" fmla="*/ 412 w 1945"/>
                <a:gd name="T47" fmla="*/ 1578 h 1578"/>
                <a:gd name="T48" fmla="*/ 256 w 1945"/>
                <a:gd name="T49" fmla="*/ 1577 h 1578"/>
                <a:gd name="T50" fmla="*/ 195 w 1945"/>
                <a:gd name="T51" fmla="*/ 1568 h 1578"/>
                <a:gd name="T52" fmla="*/ 142 w 1945"/>
                <a:gd name="T53" fmla="*/ 1551 h 1578"/>
                <a:gd name="T54" fmla="*/ 96 w 1945"/>
                <a:gd name="T55" fmla="*/ 1526 h 1578"/>
                <a:gd name="T56" fmla="*/ 58 w 1945"/>
                <a:gd name="T57" fmla="*/ 1493 h 1578"/>
                <a:gd name="T58" fmla="*/ 30 w 1945"/>
                <a:gd name="T59" fmla="*/ 1452 h 1578"/>
                <a:gd name="T60" fmla="*/ 10 w 1945"/>
                <a:gd name="T61" fmla="*/ 1401 h 1578"/>
                <a:gd name="T62" fmla="*/ 1 w 1945"/>
                <a:gd name="T63" fmla="*/ 1342 h 1578"/>
                <a:gd name="T64" fmla="*/ 1 w 1945"/>
                <a:gd name="T65" fmla="*/ 1274 h 1578"/>
                <a:gd name="T66" fmla="*/ 13 w 1945"/>
                <a:gd name="T67" fmla="*/ 1197 h 1578"/>
                <a:gd name="T68" fmla="*/ 36 w 1945"/>
                <a:gd name="T69" fmla="*/ 1110 h 1578"/>
                <a:gd name="T70" fmla="*/ 101 w 1945"/>
                <a:gd name="T71" fmla="*/ 929 h 1578"/>
                <a:gd name="T72" fmla="*/ 156 w 1945"/>
                <a:gd name="T73" fmla="*/ 799 h 1578"/>
                <a:gd name="T74" fmla="*/ 223 w 1945"/>
                <a:gd name="T75" fmla="*/ 662 h 1578"/>
                <a:gd name="T76" fmla="*/ 302 w 1945"/>
                <a:gd name="T77" fmla="*/ 524 h 1578"/>
                <a:gd name="T78" fmla="*/ 393 w 1945"/>
                <a:gd name="T79" fmla="*/ 388 h 1578"/>
                <a:gd name="T80" fmla="*/ 496 w 1945"/>
                <a:gd name="T81" fmla="*/ 265 h 1578"/>
                <a:gd name="T82" fmla="*/ 611 w 1945"/>
                <a:gd name="T83" fmla="*/ 158 h 1578"/>
                <a:gd name="T84" fmla="*/ 737 w 1945"/>
                <a:gd name="T85" fmla="*/ 74 h 1578"/>
                <a:gd name="T86" fmla="*/ 874 w 1945"/>
                <a:gd name="T87" fmla="*/ 19 h 1578"/>
                <a:gd name="T88" fmla="*/ 1023 w 1945"/>
                <a:gd name="T89" fmla="*/ 0 h 157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945"/>
                <a:gd name="T136" fmla="*/ 0 h 1578"/>
                <a:gd name="T137" fmla="*/ 1945 w 1945"/>
                <a:gd name="T138" fmla="*/ 1578 h 1578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945" h="1578">
                  <a:moveTo>
                    <a:pt x="1023" y="0"/>
                  </a:moveTo>
                  <a:lnTo>
                    <a:pt x="1057" y="1"/>
                  </a:lnTo>
                  <a:lnTo>
                    <a:pt x="1091" y="6"/>
                  </a:lnTo>
                  <a:lnTo>
                    <a:pt x="1125" y="14"/>
                  </a:lnTo>
                  <a:lnTo>
                    <a:pt x="1159" y="24"/>
                  </a:lnTo>
                  <a:lnTo>
                    <a:pt x="1192" y="38"/>
                  </a:lnTo>
                  <a:lnTo>
                    <a:pt x="1225" y="54"/>
                  </a:lnTo>
                  <a:lnTo>
                    <a:pt x="1258" y="72"/>
                  </a:lnTo>
                  <a:lnTo>
                    <a:pt x="1290" y="93"/>
                  </a:lnTo>
                  <a:lnTo>
                    <a:pt x="1321" y="116"/>
                  </a:lnTo>
                  <a:lnTo>
                    <a:pt x="1354" y="141"/>
                  </a:lnTo>
                  <a:lnTo>
                    <a:pt x="1385" y="168"/>
                  </a:lnTo>
                  <a:lnTo>
                    <a:pt x="1415" y="197"/>
                  </a:lnTo>
                  <a:lnTo>
                    <a:pt x="1445" y="228"/>
                  </a:lnTo>
                  <a:lnTo>
                    <a:pt x="1474" y="260"/>
                  </a:lnTo>
                  <a:lnTo>
                    <a:pt x="1503" y="293"/>
                  </a:lnTo>
                  <a:lnTo>
                    <a:pt x="1531" y="328"/>
                  </a:lnTo>
                  <a:lnTo>
                    <a:pt x="1558" y="364"/>
                  </a:lnTo>
                  <a:lnTo>
                    <a:pt x="1585" y="401"/>
                  </a:lnTo>
                  <a:lnTo>
                    <a:pt x="1611" y="438"/>
                  </a:lnTo>
                  <a:lnTo>
                    <a:pt x="1636" y="478"/>
                  </a:lnTo>
                  <a:lnTo>
                    <a:pt x="1660" y="517"/>
                  </a:lnTo>
                  <a:lnTo>
                    <a:pt x="1684" y="556"/>
                  </a:lnTo>
                  <a:lnTo>
                    <a:pt x="1707" y="596"/>
                  </a:lnTo>
                  <a:lnTo>
                    <a:pt x="1729" y="636"/>
                  </a:lnTo>
                  <a:lnTo>
                    <a:pt x="1750" y="676"/>
                  </a:lnTo>
                  <a:lnTo>
                    <a:pt x="1770" y="716"/>
                  </a:lnTo>
                  <a:lnTo>
                    <a:pt x="1789" y="756"/>
                  </a:lnTo>
                  <a:lnTo>
                    <a:pt x="1807" y="795"/>
                  </a:lnTo>
                  <a:lnTo>
                    <a:pt x="1824" y="834"/>
                  </a:lnTo>
                  <a:lnTo>
                    <a:pt x="1840" y="873"/>
                  </a:lnTo>
                  <a:lnTo>
                    <a:pt x="1855" y="910"/>
                  </a:lnTo>
                  <a:lnTo>
                    <a:pt x="1869" y="947"/>
                  </a:lnTo>
                  <a:lnTo>
                    <a:pt x="1882" y="983"/>
                  </a:lnTo>
                  <a:lnTo>
                    <a:pt x="1894" y="1018"/>
                  </a:lnTo>
                  <a:lnTo>
                    <a:pt x="1904" y="1052"/>
                  </a:lnTo>
                  <a:lnTo>
                    <a:pt x="1914" y="1085"/>
                  </a:lnTo>
                  <a:lnTo>
                    <a:pt x="1922" y="1118"/>
                  </a:lnTo>
                  <a:lnTo>
                    <a:pt x="1929" y="1149"/>
                  </a:lnTo>
                  <a:lnTo>
                    <a:pt x="1935" y="1180"/>
                  </a:lnTo>
                  <a:lnTo>
                    <a:pt x="1940" y="1209"/>
                  </a:lnTo>
                  <a:lnTo>
                    <a:pt x="1943" y="1238"/>
                  </a:lnTo>
                  <a:lnTo>
                    <a:pt x="1945" y="1265"/>
                  </a:lnTo>
                  <a:lnTo>
                    <a:pt x="1945" y="1292"/>
                  </a:lnTo>
                  <a:lnTo>
                    <a:pt x="1945" y="1317"/>
                  </a:lnTo>
                  <a:lnTo>
                    <a:pt x="1943" y="1341"/>
                  </a:lnTo>
                  <a:lnTo>
                    <a:pt x="1939" y="1365"/>
                  </a:lnTo>
                  <a:lnTo>
                    <a:pt x="1934" y="1387"/>
                  </a:lnTo>
                  <a:lnTo>
                    <a:pt x="1928" y="1408"/>
                  </a:lnTo>
                  <a:lnTo>
                    <a:pt x="1920" y="1428"/>
                  </a:lnTo>
                  <a:lnTo>
                    <a:pt x="1910" y="1447"/>
                  </a:lnTo>
                  <a:lnTo>
                    <a:pt x="1899" y="1464"/>
                  </a:lnTo>
                  <a:lnTo>
                    <a:pt x="1887" y="1481"/>
                  </a:lnTo>
                  <a:lnTo>
                    <a:pt x="1873" y="1496"/>
                  </a:lnTo>
                  <a:lnTo>
                    <a:pt x="1857" y="1510"/>
                  </a:lnTo>
                  <a:lnTo>
                    <a:pt x="1840" y="1523"/>
                  </a:lnTo>
                  <a:lnTo>
                    <a:pt x="1821" y="1534"/>
                  </a:lnTo>
                  <a:lnTo>
                    <a:pt x="1800" y="1544"/>
                  </a:lnTo>
                  <a:lnTo>
                    <a:pt x="1777" y="1553"/>
                  </a:lnTo>
                  <a:lnTo>
                    <a:pt x="1753" y="1561"/>
                  </a:lnTo>
                  <a:lnTo>
                    <a:pt x="1727" y="1567"/>
                  </a:lnTo>
                  <a:lnTo>
                    <a:pt x="1699" y="1572"/>
                  </a:lnTo>
                  <a:lnTo>
                    <a:pt x="1670" y="1576"/>
                  </a:lnTo>
                  <a:lnTo>
                    <a:pt x="1638" y="1578"/>
                  </a:lnTo>
                  <a:lnTo>
                    <a:pt x="1605" y="1578"/>
                  </a:lnTo>
                  <a:lnTo>
                    <a:pt x="1453" y="1578"/>
                  </a:lnTo>
                  <a:lnTo>
                    <a:pt x="1280" y="1578"/>
                  </a:lnTo>
                  <a:lnTo>
                    <a:pt x="1095" y="1578"/>
                  </a:lnTo>
                  <a:lnTo>
                    <a:pt x="906" y="1578"/>
                  </a:lnTo>
                  <a:lnTo>
                    <a:pt x="723" y="1578"/>
                  </a:lnTo>
                  <a:lnTo>
                    <a:pt x="556" y="1578"/>
                  </a:lnTo>
                  <a:lnTo>
                    <a:pt x="412" y="1578"/>
                  </a:lnTo>
                  <a:lnTo>
                    <a:pt x="301" y="1578"/>
                  </a:lnTo>
                  <a:lnTo>
                    <a:pt x="278" y="1578"/>
                  </a:lnTo>
                  <a:lnTo>
                    <a:pt x="256" y="1577"/>
                  </a:lnTo>
                  <a:lnTo>
                    <a:pt x="235" y="1575"/>
                  </a:lnTo>
                  <a:lnTo>
                    <a:pt x="215" y="1572"/>
                  </a:lnTo>
                  <a:lnTo>
                    <a:pt x="195" y="1568"/>
                  </a:lnTo>
                  <a:lnTo>
                    <a:pt x="177" y="1563"/>
                  </a:lnTo>
                  <a:lnTo>
                    <a:pt x="159" y="1558"/>
                  </a:lnTo>
                  <a:lnTo>
                    <a:pt x="142" y="1551"/>
                  </a:lnTo>
                  <a:lnTo>
                    <a:pt x="126" y="1544"/>
                  </a:lnTo>
                  <a:lnTo>
                    <a:pt x="110" y="1535"/>
                  </a:lnTo>
                  <a:lnTo>
                    <a:pt x="96" y="1526"/>
                  </a:lnTo>
                  <a:lnTo>
                    <a:pt x="82" y="1516"/>
                  </a:lnTo>
                  <a:lnTo>
                    <a:pt x="70" y="1505"/>
                  </a:lnTo>
                  <a:lnTo>
                    <a:pt x="58" y="1493"/>
                  </a:lnTo>
                  <a:lnTo>
                    <a:pt x="48" y="1480"/>
                  </a:lnTo>
                  <a:lnTo>
                    <a:pt x="38" y="1466"/>
                  </a:lnTo>
                  <a:lnTo>
                    <a:pt x="30" y="1452"/>
                  </a:lnTo>
                  <a:lnTo>
                    <a:pt x="22" y="1436"/>
                  </a:lnTo>
                  <a:lnTo>
                    <a:pt x="16" y="1419"/>
                  </a:lnTo>
                  <a:lnTo>
                    <a:pt x="10" y="1401"/>
                  </a:lnTo>
                  <a:lnTo>
                    <a:pt x="6" y="1383"/>
                  </a:lnTo>
                  <a:lnTo>
                    <a:pt x="3" y="1363"/>
                  </a:lnTo>
                  <a:lnTo>
                    <a:pt x="1" y="1342"/>
                  </a:lnTo>
                  <a:lnTo>
                    <a:pt x="0" y="1321"/>
                  </a:lnTo>
                  <a:lnTo>
                    <a:pt x="0" y="1298"/>
                  </a:lnTo>
                  <a:lnTo>
                    <a:pt x="1" y="1274"/>
                  </a:lnTo>
                  <a:lnTo>
                    <a:pt x="4" y="1250"/>
                  </a:lnTo>
                  <a:lnTo>
                    <a:pt x="8" y="1224"/>
                  </a:lnTo>
                  <a:lnTo>
                    <a:pt x="13" y="1197"/>
                  </a:lnTo>
                  <a:lnTo>
                    <a:pt x="19" y="1169"/>
                  </a:lnTo>
                  <a:lnTo>
                    <a:pt x="27" y="1140"/>
                  </a:lnTo>
                  <a:lnTo>
                    <a:pt x="36" y="1110"/>
                  </a:lnTo>
                  <a:lnTo>
                    <a:pt x="58" y="1044"/>
                  </a:lnTo>
                  <a:lnTo>
                    <a:pt x="85" y="969"/>
                  </a:lnTo>
                  <a:lnTo>
                    <a:pt x="101" y="929"/>
                  </a:lnTo>
                  <a:lnTo>
                    <a:pt x="118" y="887"/>
                  </a:lnTo>
                  <a:lnTo>
                    <a:pt x="136" y="844"/>
                  </a:lnTo>
                  <a:lnTo>
                    <a:pt x="156" y="799"/>
                  </a:lnTo>
                  <a:lnTo>
                    <a:pt x="177" y="754"/>
                  </a:lnTo>
                  <a:lnTo>
                    <a:pt x="199" y="708"/>
                  </a:lnTo>
                  <a:lnTo>
                    <a:pt x="223" y="662"/>
                  </a:lnTo>
                  <a:lnTo>
                    <a:pt x="248" y="616"/>
                  </a:lnTo>
                  <a:lnTo>
                    <a:pt x="274" y="570"/>
                  </a:lnTo>
                  <a:lnTo>
                    <a:pt x="302" y="524"/>
                  </a:lnTo>
                  <a:lnTo>
                    <a:pt x="331" y="478"/>
                  </a:lnTo>
                  <a:lnTo>
                    <a:pt x="362" y="432"/>
                  </a:lnTo>
                  <a:lnTo>
                    <a:pt x="393" y="388"/>
                  </a:lnTo>
                  <a:lnTo>
                    <a:pt x="426" y="346"/>
                  </a:lnTo>
                  <a:lnTo>
                    <a:pt x="460" y="304"/>
                  </a:lnTo>
                  <a:lnTo>
                    <a:pt x="496" y="265"/>
                  </a:lnTo>
                  <a:lnTo>
                    <a:pt x="533" y="227"/>
                  </a:lnTo>
                  <a:lnTo>
                    <a:pt x="571" y="191"/>
                  </a:lnTo>
                  <a:lnTo>
                    <a:pt x="611" y="158"/>
                  </a:lnTo>
                  <a:lnTo>
                    <a:pt x="651" y="127"/>
                  </a:lnTo>
                  <a:lnTo>
                    <a:pt x="693" y="99"/>
                  </a:lnTo>
                  <a:lnTo>
                    <a:pt x="737" y="74"/>
                  </a:lnTo>
                  <a:lnTo>
                    <a:pt x="781" y="52"/>
                  </a:lnTo>
                  <a:lnTo>
                    <a:pt x="827" y="34"/>
                  </a:lnTo>
                  <a:lnTo>
                    <a:pt x="874" y="19"/>
                  </a:lnTo>
                  <a:lnTo>
                    <a:pt x="923" y="8"/>
                  </a:lnTo>
                  <a:lnTo>
                    <a:pt x="972" y="2"/>
                  </a:lnTo>
                  <a:lnTo>
                    <a:pt x="1023" y="0"/>
                  </a:lnTo>
                  <a:close/>
                </a:path>
              </a:pathLst>
            </a:custGeom>
            <a:solidFill>
              <a:srgbClr val="F2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86046" name="Freeform 42"/>
            <p:cNvSpPr/>
            <p:nvPr/>
          </p:nvSpPr>
          <p:spPr bwMode="auto">
            <a:xfrm>
              <a:off x="2820" y="2739"/>
              <a:ext cx="181" cy="181"/>
            </a:xfrm>
            <a:custGeom>
              <a:avLst/>
              <a:gdLst>
                <a:gd name="T0" fmla="*/ 1625 w 1630"/>
                <a:gd name="T1" fmla="*/ 898 h 1630"/>
                <a:gd name="T2" fmla="*/ 1604 w 1630"/>
                <a:gd name="T3" fmla="*/ 1018 h 1630"/>
                <a:gd name="T4" fmla="*/ 1566 w 1630"/>
                <a:gd name="T5" fmla="*/ 1132 h 1630"/>
                <a:gd name="T6" fmla="*/ 1512 w 1630"/>
                <a:gd name="T7" fmla="*/ 1238 h 1630"/>
                <a:gd name="T8" fmla="*/ 1444 w 1630"/>
                <a:gd name="T9" fmla="*/ 1334 h 1630"/>
                <a:gd name="T10" fmla="*/ 1363 w 1630"/>
                <a:gd name="T11" fmla="*/ 1418 h 1630"/>
                <a:gd name="T12" fmla="*/ 1271 w 1630"/>
                <a:gd name="T13" fmla="*/ 1491 h 1630"/>
                <a:gd name="T14" fmla="*/ 1168 w 1630"/>
                <a:gd name="T15" fmla="*/ 1550 h 1630"/>
                <a:gd name="T16" fmla="*/ 1057 w 1630"/>
                <a:gd name="T17" fmla="*/ 1593 h 1630"/>
                <a:gd name="T18" fmla="*/ 939 w 1630"/>
                <a:gd name="T19" fmla="*/ 1620 h 1630"/>
                <a:gd name="T20" fmla="*/ 815 w 1630"/>
                <a:gd name="T21" fmla="*/ 1630 h 1630"/>
                <a:gd name="T22" fmla="*/ 691 w 1630"/>
                <a:gd name="T23" fmla="*/ 1620 h 1630"/>
                <a:gd name="T24" fmla="*/ 573 w 1630"/>
                <a:gd name="T25" fmla="*/ 1593 h 1630"/>
                <a:gd name="T26" fmla="*/ 461 w 1630"/>
                <a:gd name="T27" fmla="*/ 1550 h 1630"/>
                <a:gd name="T28" fmla="*/ 359 w 1630"/>
                <a:gd name="T29" fmla="*/ 1491 h 1630"/>
                <a:gd name="T30" fmla="*/ 267 w 1630"/>
                <a:gd name="T31" fmla="*/ 1418 h 1630"/>
                <a:gd name="T32" fmla="*/ 186 w 1630"/>
                <a:gd name="T33" fmla="*/ 1334 h 1630"/>
                <a:gd name="T34" fmla="*/ 118 w 1630"/>
                <a:gd name="T35" fmla="*/ 1238 h 1630"/>
                <a:gd name="T36" fmla="*/ 64 w 1630"/>
                <a:gd name="T37" fmla="*/ 1132 h 1630"/>
                <a:gd name="T38" fmla="*/ 26 w 1630"/>
                <a:gd name="T39" fmla="*/ 1018 h 1630"/>
                <a:gd name="T40" fmla="*/ 4 w 1630"/>
                <a:gd name="T41" fmla="*/ 898 h 1630"/>
                <a:gd name="T42" fmla="*/ 1 w 1630"/>
                <a:gd name="T43" fmla="*/ 772 h 1630"/>
                <a:gd name="T44" fmla="*/ 16 w 1630"/>
                <a:gd name="T45" fmla="*/ 650 h 1630"/>
                <a:gd name="T46" fmla="*/ 49 w 1630"/>
                <a:gd name="T47" fmla="*/ 534 h 1630"/>
                <a:gd name="T48" fmla="*/ 98 w 1630"/>
                <a:gd name="T49" fmla="*/ 426 h 1630"/>
                <a:gd name="T50" fmla="*/ 162 w 1630"/>
                <a:gd name="T51" fmla="*/ 327 h 1630"/>
                <a:gd name="T52" fmla="*/ 238 w 1630"/>
                <a:gd name="T53" fmla="*/ 239 h 1630"/>
                <a:gd name="T54" fmla="*/ 327 w 1630"/>
                <a:gd name="T55" fmla="*/ 162 h 1630"/>
                <a:gd name="T56" fmla="*/ 426 w 1630"/>
                <a:gd name="T57" fmla="*/ 98 h 1630"/>
                <a:gd name="T58" fmla="*/ 535 w 1630"/>
                <a:gd name="T59" fmla="*/ 50 h 1630"/>
                <a:gd name="T60" fmla="*/ 651 w 1630"/>
                <a:gd name="T61" fmla="*/ 17 h 1630"/>
                <a:gd name="T62" fmla="*/ 773 w 1630"/>
                <a:gd name="T63" fmla="*/ 1 h 1630"/>
                <a:gd name="T64" fmla="*/ 899 w 1630"/>
                <a:gd name="T65" fmla="*/ 4 h 1630"/>
                <a:gd name="T66" fmla="*/ 1019 w 1630"/>
                <a:gd name="T67" fmla="*/ 26 h 1630"/>
                <a:gd name="T68" fmla="*/ 1132 w 1630"/>
                <a:gd name="T69" fmla="*/ 64 h 1630"/>
                <a:gd name="T70" fmla="*/ 1238 w 1630"/>
                <a:gd name="T71" fmla="*/ 118 h 1630"/>
                <a:gd name="T72" fmla="*/ 1333 w 1630"/>
                <a:gd name="T73" fmla="*/ 186 h 1630"/>
                <a:gd name="T74" fmla="*/ 1418 w 1630"/>
                <a:gd name="T75" fmla="*/ 267 h 1630"/>
                <a:gd name="T76" fmla="*/ 1491 w 1630"/>
                <a:gd name="T77" fmla="*/ 359 h 1630"/>
                <a:gd name="T78" fmla="*/ 1549 w 1630"/>
                <a:gd name="T79" fmla="*/ 461 h 1630"/>
                <a:gd name="T80" fmla="*/ 1593 w 1630"/>
                <a:gd name="T81" fmla="*/ 572 h 1630"/>
                <a:gd name="T82" fmla="*/ 1620 w 1630"/>
                <a:gd name="T83" fmla="*/ 690 h 1630"/>
                <a:gd name="T84" fmla="*/ 1630 w 1630"/>
                <a:gd name="T85" fmla="*/ 814 h 163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630"/>
                <a:gd name="T130" fmla="*/ 0 h 1630"/>
                <a:gd name="T131" fmla="*/ 1630 w 1630"/>
                <a:gd name="T132" fmla="*/ 1630 h 163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630" h="1630">
                  <a:moveTo>
                    <a:pt x="1630" y="814"/>
                  </a:moveTo>
                  <a:lnTo>
                    <a:pt x="1629" y="856"/>
                  </a:lnTo>
                  <a:lnTo>
                    <a:pt x="1625" y="898"/>
                  </a:lnTo>
                  <a:lnTo>
                    <a:pt x="1620" y="938"/>
                  </a:lnTo>
                  <a:lnTo>
                    <a:pt x="1613" y="979"/>
                  </a:lnTo>
                  <a:lnTo>
                    <a:pt x="1604" y="1018"/>
                  </a:lnTo>
                  <a:lnTo>
                    <a:pt x="1593" y="1057"/>
                  </a:lnTo>
                  <a:lnTo>
                    <a:pt x="1580" y="1095"/>
                  </a:lnTo>
                  <a:lnTo>
                    <a:pt x="1566" y="1132"/>
                  </a:lnTo>
                  <a:lnTo>
                    <a:pt x="1549" y="1169"/>
                  </a:lnTo>
                  <a:lnTo>
                    <a:pt x="1531" y="1204"/>
                  </a:lnTo>
                  <a:lnTo>
                    <a:pt x="1512" y="1238"/>
                  </a:lnTo>
                  <a:lnTo>
                    <a:pt x="1491" y="1271"/>
                  </a:lnTo>
                  <a:lnTo>
                    <a:pt x="1468" y="1303"/>
                  </a:lnTo>
                  <a:lnTo>
                    <a:pt x="1444" y="1334"/>
                  </a:lnTo>
                  <a:lnTo>
                    <a:pt x="1418" y="1363"/>
                  </a:lnTo>
                  <a:lnTo>
                    <a:pt x="1391" y="1391"/>
                  </a:lnTo>
                  <a:lnTo>
                    <a:pt x="1363" y="1418"/>
                  </a:lnTo>
                  <a:lnTo>
                    <a:pt x="1333" y="1444"/>
                  </a:lnTo>
                  <a:lnTo>
                    <a:pt x="1302" y="1468"/>
                  </a:lnTo>
                  <a:lnTo>
                    <a:pt x="1271" y="1491"/>
                  </a:lnTo>
                  <a:lnTo>
                    <a:pt x="1238" y="1512"/>
                  </a:lnTo>
                  <a:lnTo>
                    <a:pt x="1203" y="1532"/>
                  </a:lnTo>
                  <a:lnTo>
                    <a:pt x="1168" y="1550"/>
                  </a:lnTo>
                  <a:lnTo>
                    <a:pt x="1132" y="1566"/>
                  </a:lnTo>
                  <a:lnTo>
                    <a:pt x="1095" y="1580"/>
                  </a:lnTo>
                  <a:lnTo>
                    <a:pt x="1057" y="1593"/>
                  </a:lnTo>
                  <a:lnTo>
                    <a:pt x="1019" y="1604"/>
                  </a:lnTo>
                  <a:lnTo>
                    <a:pt x="979" y="1613"/>
                  </a:lnTo>
                  <a:lnTo>
                    <a:pt x="939" y="1620"/>
                  </a:lnTo>
                  <a:lnTo>
                    <a:pt x="899" y="1626"/>
                  </a:lnTo>
                  <a:lnTo>
                    <a:pt x="857" y="1629"/>
                  </a:lnTo>
                  <a:lnTo>
                    <a:pt x="815" y="1630"/>
                  </a:lnTo>
                  <a:lnTo>
                    <a:pt x="773" y="1629"/>
                  </a:lnTo>
                  <a:lnTo>
                    <a:pt x="732" y="1626"/>
                  </a:lnTo>
                  <a:lnTo>
                    <a:pt x="691" y="1620"/>
                  </a:lnTo>
                  <a:lnTo>
                    <a:pt x="651" y="1613"/>
                  </a:lnTo>
                  <a:lnTo>
                    <a:pt x="612" y="1604"/>
                  </a:lnTo>
                  <a:lnTo>
                    <a:pt x="573" y="1593"/>
                  </a:lnTo>
                  <a:lnTo>
                    <a:pt x="535" y="1580"/>
                  </a:lnTo>
                  <a:lnTo>
                    <a:pt x="497" y="1566"/>
                  </a:lnTo>
                  <a:lnTo>
                    <a:pt x="461" y="1550"/>
                  </a:lnTo>
                  <a:lnTo>
                    <a:pt x="426" y="1532"/>
                  </a:lnTo>
                  <a:lnTo>
                    <a:pt x="392" y="1512"/>
                  </a:lnTo>
                  <a:lnTo>
                    <a:pt x="359" y="1491"/>
                  </a:lnTo>
                  <a:lnTo>
                    <a:pt x="327" y="1468"/>
                  </a:lnTo>
                  <a:lnTo>
                    <a:pt x="296" y="1444"/>
                  </a:lnTo>
                  <a:lnTo>
                    <a:pt x="267" y="1418"/>
                  </a:lnTo>
                  <a:lnTo>
                    <a:pt x="238" y="1391"/>
                  </a:lnTo>
                  <a:lnTo>
                    <a:pt x="211" y="1363"/>
                  </a:lnTo>
                  <a:lnTo>
                    <a:pt x="186" y="1334"/>
                  </a:lnTo>
                  <a:lnTo>
                    <a:pt x="162" y="1303"/>
                  </a:lnTo>
                  <a:lnTo>
                    <a:pt x="139" y="1271"/>
                  </a:lnTo>
                  <a:lnTo>
                    <a:pt x="118" y="1238"/>
                  </a:lnTo>
                  <a:lnTo>
                    <a:pt x="98" y="1204"/>
                  </a:lnTo>
                  <a:lnTo>
                    <a:pt x="80" y="1169"/>
                  </a:lnTo>
                  <a:lnTo>
                    <a:pt x="64" y="1132"/>
                  </a:lnTo>
                  <a:lnTo>
                    <a:pt x="49" y="1095"/>
                  </a:lnTo>
                  <a:lnTo>
                    <a:pt x="37" y="1057"/>
                  </a:lnTo>
                  <a:lnTo>
                    <a:pt x="26" y="1018"/>
                  </a:lnTo>
                  <a:lnTo>
                    <a:pt x="16" y="979"/>
                  </a:lnTo>
                  <a:lnTo>
                    <a:pt x="9" y="938"/>
                  </a:lnTo>
                  <a:lnTo>
                    <a:pt x="4" y="898"/>
                  </a:lnTo>
                  <a:lnTo>
                    <a:pt x="1" y="856"/>
                  </a:lnTo>
                  <a:lnTo>
                    <a:pt x="0" y="814"/>
                  </a:lnTo>
                  <a:lnTo>
                    <a:pt x="1" y="772"/>
                  </a:lnTo>
                  <a:lnTo>
                    <a:pt x="4" y="731"/>
                  </a:lnTo>
                  <a:lnTo>
                    <a:pt x="9" y="690"/>
                  </a:lnTo>
                  <a:lnTo>
                    <a:pt x="16" y="650"/>
                  </a:lnTo>
                  <a:lnTo>
                    <a:pt x="26" y="611"/>
                  </a:lnTo>
                  <a:lnTo>
                    <a:pt x="37" y="572"/>
                  </a:lnTo>
                  <a:lnTo>
                    <a:pt x="49" y="534"/>
                  </a:lnTo>
                  <a:lnTo>
                    <a:pt x="64" y="497"/>
                  </a:lnTo>
                  <a:lnTo>
                    <a:pt x="80" y="461"/>
                  </a:lnTo>
                  <a:lnTo>
                    <a:pt x="98" y="426"/>
                  </a:lnTo>
                  <a:lnTo>
                    <a:pt x="118" y="392"/>
                  </a:lnTo>
                  <a:lnTo>
                    <a:pt x="139" y="359"/>
                  </a:lnTo>
                  <a:lnTo>
                    <a:pt x="162" y="327"/>
                  </a:lnTo>
                  <a:lnTo>
                    <a:pt x="186" y="296"/>
                  </a:lnTo>
                  <a:lnTo>
                    <a:pt x="211" y="267"/>
                  </a:lnTo>
                  <a:lnTo>
                    <a:pt x="238" y="239"/>
                  </a:lnTo>
                  <a:lnTo>
                    <a:pt x="267" y="212"/>
                  </a:lnTo>
                  <a:lnTo>
                    <a:pt x="296" y="186"/>
                  </a:lnTo>
                  <a:lnTo>
                    <a:pt x="327" y="162"/>
                  </a:lnTo>
                  <a:lnTo>
                    <a:pt x="359" y="139"/>
                  </a:lnTo>
                  <a:lnTo>
                    <a:pt x="392" y="118"/>
                  </a:lnTo>
                  <a:lnTo>
                    <a:pt x="426" y="98"/>
                  </a:lnTo>
                  <a:lnTo>
                    <a:pt x="461" y="80"/>
                  </a:lnTo>
                  <a:lnTo>
                    <a:pt x="497" y="64"/>
                  </a:lnTo>
                  <a:lnTo>
                    <a:pt x="535" y="50"/>
                  </a:lnTo>
                  <a:lnTo>
                    <a:pt x="573" y="37"/>
                  </a:lnTo>
                  <a:lnTo>
                    <a:pt x="612" y="26"/>
                  </a:lnTo>
                  <a:lnTo>
                    <a:pt x="651" y="17"/>
                  </a:lnTo>
                  <a:lnTo>
                    <a:pt x="691" y="10"/>
                  </a:lnTo>
                  <a:lnTo>
                    <a:pt x="732" y="4"/>
                  </a:lnTo>
                  <a:lnTo>
                    <a:pt x="773" y="1"/>
                  </a:lnTo>
                  <a:lnTo>
                    <a:pt x="815" y="0"/>
                  </a:lnTo>
                  <a:lnTo>
                    <a:pt x="857" y="1"/>
                  </a:lnTo>
                  <a:lnTo>
                    <a:pt x="899" y="4"/>
                  </a:lnTo>
                  <a:lnTo>
                    <a:pt x="939" y="10"/>
                  </a:lnTo>
                  <a:lnTo>
                    <a:pt x="979" y="17"/>
                  </a:lnTo>
                  <a:lnTo>
                    <a:pt x="1019" y="26"/>
                  </a:lnTo>
                  <a:lnTo>
                    <a:pt x="1057" y="37"/>
                  </a:lnTo>
                  <a:lnTo>
                    <a:pt x="1095" y="50"/>
                  </a:lnTo>
                  <a:lnTo>
                    <a:pt x="1132" y="64"/>
                  </a:lnTo>
                  <a:lnTo>
                    <a:pt x="1168" y="80"/>
                  </a:lnTo>
                  <a:lnTo>
                    <a:pt x="1203" y="98"/>
                  </a:lnTo>
                  <a:lnTo>
                    <a:pt x="1238" y="118"/>
                  </a:lnTo>
                  <a:lnTo>
                    <a:pt x="1271" y="139"/>
                  </a:lnTo>
                  <a:lnTo>
                    <a:pt x="1302" y="162"/>
                  </a:lnTo>
                  <a:lnTo>
                    <a:pt x="1333" y="186"/>
                  </a:lnTo>
                  <a:lnTo>
                    <a:pt x="1363" y="212"/>
                  </a:lnTo>
                  <a:lnTo>
                    <a:pt x="1391" y="239"/>
                  </a:lnTo>
                  <a:lnTo>
                    <a:pt x="1418" y="267"/>
                  </a:lnTo>
                  <a:lnTo>
                    <a:pt x="1444" y="296"/>
                  </a:lnTo>
                  <a:lnTo>
                    <a:pt x="1468" y="327"/>
                  </a:lnTo>
                  <a:lnTo>
                    <a:pt x="1491" y="359"/>
                  </a:lnTo>
                  <a:lnTo>
                    <a:pt x="1512" y="392"/>
                  </a:lnTo>
                  <a:lnTo>
                    <a:pt x="1531" y="426"/>
                  </a:lnTo>
                  <a:lnTo>
                    <a:pt x="1549" y="461"/>
                  </a:lnTo>
                  <a:lnTo>
                    <a:pt x="1566" y="497"/>
                  </a:lnTo>
                  <a:lnTo>
                    <a:pt x="1580" y="534"/>
                  </a:lnTo>
                  <a:lnTo>
                    <a:pt x="1593" y="572"/>
                  </a:lnTo>
                  <a:lnTo>
                    <a:pt x="1604" y="611"/>
                  </a:lnTo>
                  <a:lnTo>
                    <a:pt x="1613" y="650"/>
                  </a:lnTo>
                  <a:lnTo>
                    <a:pt x="1620" y="690"/>
                  </a:lnTo>
                  <a:lnTo>
                    <a:pt x="1625" y="731"/>
                  </a:lnTo>
                  <a:lnTo>
                    <a:pt x="1629" y="772"/>
                  </a:lnTo>
                  <a:lnTo>
                    <a:pt x="1630" y="814"/>
                  </a:lnTo>
                  <a:close/>
                </a:path>
              </a:pathLst>
            </a:custGeom>
            <a:solidFill>
              <a:srgbClr val="FFCC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86047" name="Freeform 43"/>
            <p:cNvSpPr/>
            <p:nvPr/>
          </p:nvSpPr>
          <p:spPr bwMode="auto">
            <a:xfrm>
              <a:off x="3014" y="2925"/>
              <a:ext cx="159" cy="159"/>
            </a:xfrm>
            <a:custGeom>
              <a:avLst/>
              <a:gdLst>
                <a:gd name="T0" fmla="*/ 1426 w 1430"/>
                <a:gd name="T1" fmla="*/ 788 h 1430"/>
                <a:gd name="T2" fmla="*/ 1407 w 1430"/>
                <a:gd name="T3" fmla="*/ 894 h 1430"/>
                <a:gd name="T4" fmla="*/ 1374 w 1430"/>
                <a:gd name="T5" fmla="*/ 993 h 1430"/>
                <a:gd name="T6" fmla="*/ 1326 w 1430"/>
                <a:gd name="T7" fmla="*/ 1086 h 1430"/>
                <a:gd name="T8" fmla="*/ 1267 w 1430"/>
                <a:gd name="T9" fmla="*/ 1170 h 1430"/>
                <a:gd name="T10" fmla="*/ 1196 w 1430"/>
                <a:gd name="T11" fmla="*/ 1244 h 1430"/>
                <a:gd name="T12" fmla="*/ 1115 w 1430"/>
                <a:gd name="T13" fmla="*/ 1308 h 1430"/>
                <a:gd name="T14" fmla="*/ 1025 w 1430"/>
                <a:gd name="T15" fmla="*/ 1359 h 1430"/>
                <a:gd name="T16" fmla="*/ 928 w 1430"/>
                <a:gd name="T17" fmla="*/ 1398 h 1430"/>
                <a:gd name="T18" fmla="*/ 824 w 1430"/>
                <a:gd name="T19" fmla="*/ 1422 h 1430"/>
                <a:gd name="T20" fmla="*/ 715 w 1430"/>
                <a:gd name="T21" fmla="*/ 1430 h 1430"/>
                <a:gd name="T22" fmla="*/ 607 w 1430"/>
                <a:gd name="T23" fmla="*/ 1422 h 1430"/>
                <a:gd name="T24" fmla="*/ 503 w 1430"/>
                <a:gd name="T25" fmla="*/ 1398 h 1430"/>
                <a:gd name="T26" fmla="*/ 406 w 1430"/>
                <a:gd name="T27" fmla="*/ 1359 h 1430"/>
                <a:gd name="T28" fmla="*/ 316 w 1430"/>
                <a:gd name="T29" fmla="*/ 1308 h 1430"/>
                <a:gd name="T30" fmla="*/ 235 w 1430"/>
                <a:gd name="T31" fmla="*/ 1244 h 1430"/>
                <a:gd name="T32" fmla="*/ 163 w 1430"/>
                <a:gd name="T33" fmla="*/ 1170 h 1430"/>
                <a:gd name="T34" fmla="*/ 103 w 1430"/>
                <a:gd name="T35" fmla="*/ 1086 h 1430"/>
                <a:gd name="T36" fmla="*/ 56 w 1430"/>
                <a:gd name="T37" fmla="*/ 993 h 1430"/>
                <a:gd name="T38" fmla="*/ 22 w 1430"/>
                <a:gd name="T39" fmla="*/ 894 h 1430"/>
                <a:gd name="T40" fmla="*/ 3 w 1430"/>
                <a:gd name="T41" fmla="*/ 788 h 1430"/>
                <a:gd name="T42" fmla="*/ 1 w 1430"/>
                <a:gd name="T43" fmla="*/ 678 h 1430"/>
                <a:gd name="T44" fmla="*/ 14 w 1430"/>
                <a:gd name="T45" fmla="*/ 571 h 1430"/>
                <a:gd name="T46" fmla="*/ 43 w 1430"/>
                <a:gd name="T47" fmla="*/ 469 h 1430"/>
                <a:gd name="T48" fmla="*/ 86 w 1430"/>
                <a:gd name="T49" fmla="*/ 374 h 1430"/>
                <a:gd name="T50" fmla="*/ 142 w 1430"/>
                <a:gd name="T51" fmla="*/ 287 h 1430"/>
                <a:gd name="T52" fmla="*/ 209 w 1430"/>
                <a:gd name="T53" fmla="*/ 209 h 1430"/>
                <a:gd name="T54" fmla="*/ 288 w 1430"/>
                <a:gd name="T55" fmla="*/ 142 h 1430"/>
                <a:gd name="T56" fmla="*/ 375 w 1430"/>
                <a:gd name="T57" fmla="*/ 86 h 1430"/>
                <a:gd name="T58" fmla="*/ 470 w 1430"/>
                <a:gd name="T59" fmla="*/ 43 h 1430"/>
                <a:gd name="T60" fmla="*/ 571 w 1430"/>
                <a:gd name="T61" fmla="*/ 14 h 1430"/>
                <a:gd name="T62" fmla="*/ 679 w 1430"/>
                <a:gd name="T63" fmla="*/ 0 h 1430"/>
                <a:gd name="T64" fmla="*/ 788 w 1430"/>
                <a:gd name="T65" fmla="*/ 3 h 1430"/>
                <a:gd name="T66" fmla="*/ 894 w 1430"/>
                <a:gd name="T67" fmla="*/ 22 h 1430"/>
                <a:gd name="T68" fmla="*/ 994 w 1430"/>
                <a:gd name="T69" fmla="*/ 56 h 1430"/>
                <a:gd name="T70" fmla="*/ 1086 w 1430"/>
                <a:gd name="T71" fmla="*/ 103 h 1430"/>
                <a:gd name="T72" fmla="*/ 1170 w 1430"/>
                <a:gd name="T73" fmla="*/ 163 h 1430"/>
                <a:gd name="T74" fmla="*/ 1244 w 1430"/>
                <a:gd name="T75" fmla="*/ 234 h 1430"/>
                <a:gd name="T76" fmla="*/ 1308 w 1430"/>
                <a:gd name="T77" fmla="*/ 315 h 1430"/>
                <a:gd name="T78" fmla="*/ 1359 w 1430"/>
                <a:gd name="T79" fmla="*/ 404 h 1430"/>
                <a:gd name="T80" fmla="*/ 1398 w 1430"/>
                <a:gd name="T81" fmla="*/ 502 h 1430"/>
                <a:gd name="T82" fmla="*/ 1422 w 1430"/>
                <a:gd name="T83" fmla="*/ 606 h 1430"/>
                <a:gd name="T84" fmla="*/ 1430 w 1430"/>
                <a:gd name="T85" fmla="*/ 715 h 143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430"/>
                <a:gd name="T130" fmla="*/ 0 h 1430"/>
                <a:gd name="T131" fmla="*/ 1430 w 1430"/>
                <a:gd name="T132" fmla="*/ 1430 h 143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430" h="1430">
                  <a:moveTo>
                    <a:pt x="1430" y="715"/>
                  </a:moveTo>
                  <a:lnTo>
                    <a:pt x="1429" y="752"/>
                  </a:lnTo>
                  <a:lnTo>
                    <a:pt x="1426" y="788"/>
                  </a:lnTo>
                  <a:lnTo>
                    <a:pt x="1422" y="824"/>
                  </a:lnTo>
                  <a:lnTo>
                    <a:pt x="1415" y="859"/>
                  </a:lnTo>
                  <a:lnTo>
                    <a:pt x="1407" y="894"/>
                  </a:lnTo>
                  <a:lnTo>
                    <a:pt x="1398" y="928"/>
                  </a:lnTo>
                  <a:lnTo>
                    <a:pt x="1387" y="961"/>
                  </a:lnTo>
                  <a:lnTo>
                    <a:pt x="1374" y="993"/>
                  </a:lnTo>
                  <a:lnTo>
                    <a:pt x="1359" y="1025"/>
                  </a:lnTo>
                  <a:lnTo>
                    <a:pt x="1344" y="1056"/>
                  </a:lnTo>
                  <a:lnTo>
                    <a:pt x="1326" y="1086"/>
                  </a:lnTo>
                  <a:lnTo>
                    <a:pt x="1308" y="1115"/>
                  </a:lnTo>
                  <a:lnTo>
                    <a:pt x="1288" y="1143"/>
                  </a:lnTo>
                  <a:lnTo>
                    <a:pt x="1267" y="1170"/>
                  </a:lnTo>
                  <a:lnTo>
                    <a:pt x="1244" y="1196"/>
                  </a:lnTo>
                  <a:lnTo>
                    <a:pt x="1221" y="1220"/>
                  </a:lnTo>
                  <a:lnTo>
                    <a:pt x="1196" y="1244"/>
                  </a:lnTo>
                  <a:lnTo>
                    <a:pt x="1170" y="1267"/>
                  </a:lnTo>
                  <a:lnTo>
                    <a:pt x="1143" y="1288"/>
                  </a:lnTo>
                  <a:lnTo>
                    <a:pt x="1115" y="1308"/>
                  </a:lnTo>
                  <a:lnTo>
                    <a:pt x="1086" y="1326"/>
                  </a:lnTo>
                  <a:lnTo>
                    <a:pt x="1056" y="1344"/>
                  </a:lnTo>
                  <a:lnTo>
                    <a:pt x="1025" y="1359"/>
                  </a:lnTo>
                  <a:lnTo>
                    <a:pt x="994" y="1374"/>
                  </a:lnTo>
                  <a:lnTo>
                    <a:pt x="961" y="1386"/>
                  </a:lnTo>
                  <a:lnTo>
                    <a:pt x="928" y="1398"/>
                  </a:lnTo>
                  <a:lnTo>
                    <a:pt x="894" y="1407"/>
                  </a:lnTo>
                  <a:lnTo>
                    <a:pt x="859" y="1415"/>
                  </a:lnTo>
                  <a:lnTo>
                    <a:pt x="824" y="1422"/>
                  </a:lnTo>
                  <a:lnTo>
                    <a:pt x="788" y="1426"/>
                  </a:lnTo>
                  <a:lnTo>
                    <a:pt x="752" y="1429"/>
                  </a:lnTo>
                  <a:lnTo>
                    <a:pt x="715" y="1430"/>
                  </a:lnTo>
                  <a:lnTo>
                    <a:pt x="679" y="1429"/>
                  </a:lnTo>
                  <a:lnTo>
                    <a:pt x="642" y="1426"/>
                  </a:lnTo>
                  <a:lnTo>
                    <a:pt x="607" y="1422"/>
                  </a:lnTo>
                  <a:lnTo>
                    <a:pt x="571" y="1415"/>
                  </a:lnTo>
                  <a:lnTo>
                    <a:pt x="537" y="1407"/>
                  </a:lnTo>
                  <a:lnTo>
                    <a:pt x="503" y="1398"/>
                  </a:lnTo>
                  <a:lnTo>
                    <a:pt x="470" y="1386"/>
                  </a:lnTo>
                  <a:lnTo>
                    <a:pt x="437" y="1374"/>
                  </a:lnTo>
                  <a:lnTo>
                    <a:pt x="406" y="1359"/>
                  </a:lnTo>
                  <a:lnTo>
                    <a:pt x="375" y="1344"/>
                  </a:lnTo>
                  <a:lnTo>
                    <a:pt x="345" y="1326"/>
                  </a:lnTo>
                  <a:lnTo>
                    <a:pt x="316" y="1308"/>
                  </a:lnTo>
                  <a:lnTo>
                    <a:pt x="288" y="1288"/>
                  </a:lnTo>
                  <a:lnTo>
                    <a:pt x="261" y="1267"/>
                  </a:lnTo>
                  <a:lnTo>
                    <a:pt x="235" y="1244"/>
                  </a:lnTo>
                  <a:lnTo>
                    <a:pt x="209" y="1220"/>
                  </a:lnTo>
                  <a:lnTo>
                    <a:pt x="185" y="1196"/>
                  </a:lnTo>
                  <a:lnTo>
                    <a:pt x="163" y="1170"/>
                  </a:lnTo>
                  <a:lnTo>
                    <a:pt x="142" y="1143"/>
                  </a:lnTo>
                  <a:lnTo>
                    <a:pt x="122" y="1115"/>
                  </a:lnTo>
                  <a:lnTo>
                    <a:pt x="103" y="1086"/>
                  </a:lnTo>
                  <a:lnTo>
                    <a:pt x="86" y="1056"/>
                  </a:lnTo>
                  <a:lnTo>
                    <a:pt x="70" y="1025"/>
                  </a:lnTo>
                  <a:lnTo>
                    <a:pt x="56" y="993"/>
                  </a:lnTo>
                  <a:lnTo>
                    <a:pt x="43" y="961"/>
                  </a:lnTo>
                  <a:lnTo>
                    <a:pt x="32" y="928"/>
                  </a:lnTo>
                  <a:lnTo>
                    <a:pt x="22" y="894"/>
                  </a:lnTo>
                  <a:lnTo>
                    <a:pt x="14" y="859"/>
                  </a:lnTo>
                  <a:lnTo>
                    <a:pt x="8" y="824"/>
                  </a:lnTo>
                  <a:lnTo>
                    <a:pt x="3" y="788"/>
                  </a:lnTo>
                  <a:lnTo>
                    <a:pt x="1" y="752"/>
                  </a:lnTo>
                  <a:lnTo>
                    <a:pt x="0" y="715"/>
                  </a:lnTo>
                  <a:lnTo>
                    <a:pt x="1" y="678"/>
                  </a:lnTo>
                  <a:lnTo>
                    <a:pt x="3" y="642"/>
                  </a:lnTo>
                  <a:lnTo>
                    <a:pt x="8" y="606"/>
                  </a:lnTo>
                  <a:lnTo>
                    <a:pt x="14" y="571"/>
                  </a:lnTo>
                  <a:lnTo>
                    <a:pt x="22" y="536"/>
                  </a:lnTo>
                  <a:lnTo>
                    <a:pt x="32" y="502"/>
                  </a:lnTo>
                  <a:lnTo>
                    <a:pt x="43" y="469"/>
                  </a:lnTo>
                  <a:lnTo>
                    <a:pt x="56" y="436"/>
                  </a:lnTo>
                  <a:lnTo>
                    <a:pt x="70" y="404"/>
                  </a:lnTo>
                  <a:lnTo>
                    <a:pt x="86" y="374"/>
                  </a:lnTo>
                  <a:lnTo>
                    <a:pt x="103" y="344"/>
                  </a:lnTo>
                  <a:lnTo>
                    <a:pt x="122" y="315"/>
                  </a:lnTo>
                  <a:lnTo>
                    <a:pt x="142" y="287"/>
                  </a:lnTo>
                  <a:lnTo>
                    <a:pt x="163" y="260"/>
                  </a:lnTo>
                  <a:lnTo>
                    <a:pt x="185" y="234"/>
                  </a:lnTo>
                  <a:lnTo>
                    <a:pt x="209" y="209"/>
                  </a:lnTo>
                  <a:lnTo>
                    <a:pt x="235" y="185"/>
                  </a:lnTo>
                  <a:lnTo>
                    <a:pt x="261" y="163"/>
                  </a:lnTo>
                  <a:lnTo>
                    <a:pt x="288" y="142"/>
                  </a:lnTo>
                  <a:lnTo>
                    <a:pt x="316" y="122"/>
                  </a:lnTo>
                  <a:lnTo>
                    <a:pt x="345" y="103"/>
                  </a:lnTo>
                  <a:lnTo>
                    <a:pt x="375" y="86"/>
                  </a:lnTo>
                  <a:lnTo>
                    <a:pt x="406" y="70"/>
                  </a:lnTo>
                  <a:lnTo>
                    <a:pt x="437" y="56"/>
                  </a:lnTo>
                  <a:lnTo>
                    <a:pt x="470" y="43"/>
                  </a:lnTo>
                  <a:lnTo>
                    <a:pt x="503" y="32"/>
                  </a:lnTo>
                  <a:lnTo>
                    <a:pt x="537" y="22"/>
                  </a:lnTo>
                  <a:lnTo>
                    <a:pt x="571" y="14"/>
                  </a:lnTo>
                  <a:lnTo>
                    <a:pt x="607" y="8"/>
                  </a:lnTo>
                  <a:lnTo>
                    <a:pt x="642" y="3"/>
                  </a:lnTo>
                  <a:lnTo>
                    <a:pt x="679" y="0"/>
                  </a:lnTo>
                  <a:lnTo>
                    <a:pt x="715" y="0"/>
                  </a:lnTo>
                  <a:lnTo>
                    <a:pt x="752" y="0"/>
                  </a:lnTo>
                  <a:lnTo>
                    <a:pt x="788" y="3"/>
                  </a:lnTo>
                  <a:lnTo>
                    <a:pt x="824" y="8"/>
                  </a:lnTo>
                  <a:lnTo>
                    <a:pt x="859" y="14"/>
                  </a:lnTo>
                  <a:lnTo>
                    <a:pt x="894" y="22"/>
                  </a:lnTo>
                  <a:lnTo>
                    <a:pt x="928" y="32"/>
                  </a:lnTo>
                  <a:lnTo>
                    <a:pt x="961" y="43"/>
                  </a:lnTo>
                  <a:lnTo>
                    <a:pt x="994" y="56"/>
                  </a:lnTo>
                  <a:lnTo>
                    <a:pt x="1025" y="70"/>
                  </a:lnTo>
                  <a:lnTo>
                    <a:pt x="1056" y="86"/>
                  </a:lnTo>
                  <a:lnTo>
                    <a:pt x="1086" y="103"/>
                  </a:lnTo>
                  <a:lnTo>
                    <a:pt x="1115" y="122"/>
                  </a:lnTo>
                  <a:lnTo>
                    <a:pt x="1143" y="142"/>
                  </a:lnTo>
                  <a:lnTo>
                    <a:pt x="1170" y="163"/>
                  </a:lnTo>
                  <a:lnTo>
                    <a:pt x="1196" y="185"/>
                  </a:lnTo>
                  <a:lnTo>
                    <a:pt x="1221" y="209"/>
                  </a:lnTo>
                  <a:lnTo>
                    <a:pt x="1244" y="234"/>
                  </a:lnTo>
                  <a:lnTo>
                    <a:pt x="1267" y="260"/>
                  </a:lnTo>
                  <a:lnTo>
                    <a:pt x="1288" y="287"/>
                  </a:lnTo>
                  <a:lnTo>
                    <a:pt x="1308" y="315"/>
                  </a:lnTo>
                  <a:lnTo>
                    <a:pt x="1326" y="344"/>
                  </a:lnTo>
                  <a:lnTo>
                    <a:pt x="1344" y="374"/>
                  </a:lnTo>
                  <a:lnTo>
                    <a:pt x="1359" y="404"/>
                  </a:lnTo>
                  <a:lnTo>
                    <a:pt x="1374" y="436"/>
                  </a:lnTo>
                  <a:lnTo>
                    <a:pt x="1387" y="469"/>
                  </a:lnTo>
                  <a:lnTo>
                    <a:pt x="1398" y="502"/>
                  </a:lnTo>
                  <a:lnTo>
                    <a:pt x="1407" y="536"/>
                  </a:lnTo>
                  <a:lnTo>
                    <a:pt x="1415" y="571"/>
                  </a:lnTo>
                  <a:lnTo>
                    <a:pt x="1422" y="606"/>
                  </a:lnTo>
                  <a:lnTo>
                    <a:pt x="1426" y="642"/>
                  </a:lnTo>
                  <a:lnTo>
                    <a:pt x="1429" y="678"/>
                  </a:lnTo>
                  <a:lnTo>
                    <a:pt x="1430" y="715"/>
                  </a:lnTo>
                  <a:close/>
                </a:path>
              </a:pathLst>
            </a:custGeom>
            <a:solidFill>
              <a:srgbClr val="FFCC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86048" name="Freeform 44"/>
            <p:cNvSpPr/>
            <p:nvPr/>
          </p:nvSpPr>
          <p:spPr bwMode="auto">
            <a:xfrm>
              <a:off x="3302" y="2735"/>
              <a:ext cx="802" cy="480"/>
            </a:xfrm>
            <a:custGeom>
              <a:avLst/>
              <a:gdLst>
                <a:gd name="T0" fmla="*/ 3809 w 7213"/>
                <a:gd name="T1" fmla="*/ 4 h 4321"/>
                <a:gd name="T2" fmla="*/ 4028 w 7213"/>
                <a:gd name="T3" fmla="*/ 23 h 4321"/>
                <a:gd name="T4" fmla="*/ 4235 w 7213"/>
                <a:gd name="T5" fmla="*/ 58 h 4321"/>
                <a:gd name="T6" fmla="*/ 4429 w 7213"/>
                <a:gd name="T7" fmla="*/ 106 h 4321"/>
                <a:gd name="T8" fmla="*/ 4611 w 7213"/>
                <a:gd name="T9" fmla="*/ 166 h 4321"/>
                <a:gd name="T10" fmla="*/ 4780 w 7213"/>
                <a:gd name="T11" fmla="*/ 237 h 4321"/>
                <a:gd name="T12" fmla="*/ 4936 w 7213"/>
                <a:gd name="T13" fmla="*/ 317 h 4321"/>
                <a:gd name="T14" fmla="*/ 5077 w 7213"/>
                <a:gd name="T15" fmla="*/ 404 h 4321"/>
                <a:gd name="T16" fmla="*/ 5203 w 7213"/>
                <a:gd name="T17" fmla="*/ 497 h 4321"/>
                <a:gd name="T18" fmla="*/ 5314 w 7213"/>
                <a:gd name="T19" fmla="*/ 595 h 4321"/>
                <a:gd name="T20" fmla="*/ 5409 w 7213"/>
                <a:gd name="T21" fmla="*/ 695 h 4321"/>
                <a:gd name="T22" fmla="*/ 5590 w 7213"/>
                <a:gd name="T23" fmla="*/ 919 h 4321"/>
                <a:gd name="T24" fmla="*/ 5772 w 7213"/>
                <a:gd name="T25" fmla="*/ 1164 h 4321"/>
                <a:gd name="T26" fmla="*/ 5983 w 7213"/>
                <a:gd name="T27" fmla="*/ 1460 h 4321"/>
                <a:gd name="T28" fmla="*/ 6129 w 7213"/>
                <a:gd name="T29" fmla="*/ 1674 h 4321"/>
                <a:gd name="T30" fmla="*/ 7213 w 7213"/>
                <a:gd name="T31" fmla="*/ 2117 h 4321"/>
                <a:gd name="T32" fmla="*/ 7207 w 7213"/>
                <a:gd name="T33" fmla="*/ 2267 h 4321"/>
                <a:gd name="T34" fmla="*/ 7181 w 7213"/>
                <a:gd name="T35" fmla="*/ 2466 h 4321"/>
                <a:gd name="T36" fmla="*/ 7125 w 7213"/>
                <a:gd name="T37" fmla="*/ 2691 h 4321"/>
                <a:gd name="T38" fmla="*/ 7025 w 7213"/>
                <a:gd name="T39" fmla="*/ 2920 h 4321"/>
                <a:gd name="T40" fmla="*/ 6871 w 7213"/>
                <a:gd name="T41" fmla="*/ 3131 h 4321"/>
                <a:gd name="T42" fmla="*/ 6652 w 7213"/>
                <a:gd name="T43" fmla="*/ 3299 h 4321"/>
                <a:gd name="T44" fmla="*/ 6354 w 7213"/>
                <a:gd name="T45" fmla="*/ 3404 h 4321"/>
                <a:gd name="T46" fmla="*/ 5967 w 7213"/>
                <a:gd name="T47" fmla="*/ 3420 h 4321"/>
                <a:gd name="T48" fmla="*/ 5481 w 7213"/>
                <a:gd name="T49" fmla="*/ 3325 h 4321"/>
                <a:gd name="T50" fmla="*/ 1351 w 7213"/>
                <a:gd name="T51" fmla="*/ 4010 h 4321"/>
                <a:gd name="T52" fmla="*/ 1523 w 7213"/>
                <a:gd name="T53" fmla="*/ 3250 h 4321"/>
                <a:gd name="T54" fmla="*/ 1396 w 7213"/>
                <a:gd name="T55" fmla="*/ 3260 h 4321"/>
                <a:gd name="T56" fmla="*/ 1222 w 7213"/>
                <a:gd name="T57" fmla="*/ 3263 h 4321"/>
                <a:gd name="T58" fmla="*/ 1017 w 7213"/>
                <a:gd name="T59" fmla="*/ 3253 h 4321"/>
                <a:gd name="T60" fmla="*/ 796 w 7213"/>
                <a:gd name="T61" fmla="*/ 3221 h 4321"/>
                <a:gd name="T62" fmla="*/ 575 w 7213"/>
                <a:gd name="T63" fmla="*/ 3160 h 4321"/>
                <a:gd name="T64" fmla="*/ 368 w 7213"/>
                <a:gd name="T65" fmla="*/ 3063 h 4321"/>
                <a:gd name="T66" fmla="*/ 195 w 7213"/>
                <a:gd name="T67" fmla="*/ 2920 h 4321"/>
                <a:gd name="T68" fmla="*/ 68 w 7213"/>
                <a:gd name="T69" fmla="*/ 2725 h 4321"/>
                <a:gd name="T70" fmla="*/ 4 w 7213"/>
                <a:gd name="T71" fmla="*/ 2470 h 4321"/>
                <a:gd name="T72" fmla="*/ 13 w 7213"/>
                <a:gd name="T73" fmla="*/ 2170 h 4321"/>
                <a:gd name="T74" fmla="*/ 80 w 7213"/>
                <a:gd name="T75" fmla="*/ 1903 h 4321"/>
                <a:gd name="T76" fmla="*/ 195 w 7213"/>
                <a:gd name="T77" fmla="*/ 1671 h 4321"/>
                <a:gd name="T78" fmla="*/ 346 w 7213"/>
                <a:gd name="T79" fmla="*/ 1471 h 4321"/>
                <a:gd name="T80" fmla="*/ 524 w 7213"/>
                <a:gd name="T81" fmla="*/ 1302 h 4321"/>
                <a:gd name="T82" fmla="*/ 720 w 7213"/>
                <a:gd name="T83" fmla="*/ 1160 h 4321"/>
                <a:gd name="T84" fmla="*/ 922 w 7213"/>
                <a:gd name="T85" fmla="*/ 1042 h 4321"/>
                <a:gd name="T86" fmla="*/ 1120 w 7213"/>
                <a:gd name="T87" fmla="*/ 947 h 4321"/>
                <a:gd name="T88" fmla="*/ 1306 w 7213"/>
                <a:gd name="T89" fmla="*/ 873 h 4321"/>
                <a:gd name="T90" fmla="*/ 1515 w 7213"/>
                <a:gd name="T91" fmla="*/ 799 h 4321"/>
                <a:gd name="T92" fmla="*/ 1670 w 7213"/>
                <a:gd name="T93" fmla="*/ 742 h 4321"/>
                <a:gd name="T94" fmla="*/ 1787 w 7213"/>
                <a:gd name="T95" fmla="*/ 679 h 4321"/>
                <a:gd name="T96" fmla="*/ 1914 w 7213"/>
                <a:gd name="T97" fmla="*/ 597 h 4321"/>
                <a:gd name="T98" fmla="*/ 2158 w 7213"/>
                <a:gd name="T99" fmla="*/ 438 h 4321"/>
                <a:gd name="T100" fmla="*/ 2328 w 7213"/>
                <a:gd name="T101" fmla="*/ 338 h 4321"/>
                <a:gd name="T102" fmla="*/ 2518 w 7213"/>
                <a:gd name="T103" fmla="*/ 241 h 4321"/>
                <a:gd name="T104" fmla="*/ 2732 w 7213"/>
                <a:gd name="T105" fmla="*/ 153 h 4321"/>
                <a:gd name="T106" fmla="*/ 2973 w 7213"/>
                <a:gd name="T107" fmla="*/ 80 h 4321"/>
                <a:gd name="T108" fmla="*/ 3244 w 7213"/>
                <a:gd name="T109" fmla="*/ 28 h 4321"/>
                <a:gd name="T110" fmla="*/ 3548 w 7213"/>
                <a:gd name="T111" fmla="*/ 2 h 432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7213"/>
                <a:gd name="T169" fmla="*/ 0 h 4321"/>
                <a:gd name="T170" fmla="*/ 7213 w 7213"/>
                <a:gd name="T171" fmla="*/ 4321 h 4321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7213" h="4321">
                  <a:moveTo>
                    <a:pt x="3657" y="0"/>
                  </a:moveTo>
                  <a:lnTo>
                    <a:pt x="3734" y="1"/>
                  </a:lnTo>
                  <a:lnTo>
                    <a:pt x="3809" y="4"/>
                  </a:lnTo>
                  <a:lnTo>
                    <a:pt x="3883" y="9"/>
                  </a:lnTo>
                  <a:lnTo>
                    <a:pt x="3956" y="15"/>
                  </a:lnTo>
                  <a:lnTo>
                    <a:pt x="4028" y="23"/>
                  </a:lnTo>
                  <a:lnTo>
                    <a:pt x="4098" y="33"/>
                  </a:lnTo>
                  <a:lnTo>
                    <a:pt x="4167" y="45"/>
                  </a:lnTo>
                  <a:lnTo>
                    <a:pt x="4235" y="58"/>
                  </a:lnTo>
                  <a:lnTo>
                    <a:pt x="4301" y="73"/>
                  </a:lnTo>
                  <a:lnTo>
                    <a:pt x="4366" y="89"/>
                  </a:lnTo>
                  <a:lnTo>
                    <a:pt x="4429" y="106"/>
                  </a:lnTo>
                  <a:lnTo>
                    <a:pt x="4492" y="125"/>
                  </a:lnTo>
                  <a:lnTo>
                    <a:pt x="4552" y="145"/>
                  </a:lnTo>
                  <a:lnTo>
                    <a:pt x="4611" y="166"/>
                  </a:lnTo>
                  <a:lnTo>
                    <a:pt x="4669" y="189"/>
                  </a:lnTo>
                  <a:lnTo>
                    <a:pt x="4725" y="213"/>
                  </a:lnTo>
                  <a:lnTo>
                    <a:pt x="4780" y="237"/>
                  </a:lnTo>
                  <a:lnTo>
                    <a:pt x="4833" y="263"/>
                  </a:lnTo>
                  <a:lnTo>
                    <a:pt x="4885" y="289"/>
                  </a:lnTo>
                  <a:lnTo>
                    <a:pt x="4936" y="317"/>
                  </a:lnTo>
                  <a:lnTo>
                    <a:pt x="4985" y="345"/>
                  </a:lnTo>
                  <a:lnTo>
                    <a:pt x="5032" y="374"/>
                  </a:lnTo>
                  <a:lnTo>
                    <a:pt x="5077" y="404"/>
                  </a:lnTo>
                  <a:lnTo>
                    <a:pt x="5121" y="435"/>
                  </a:lnTo>
                  <a:lnTo>
                    <a:pt x="5163" y="466"/>
                  </a:lnTo>
                  <a:lnTo>
                    <a:pt x="5203" y="497"/>
                  </a:lnTo>
                  <a:lnTo>
                    <a:pt x="5241" y="529"/>
                  </a:lnTo>
                  <a:lnTo>
                    <a:pt x="5278" y="562"/>
                  </a:lnTo>
                  <a:lnTo>
                    <a:pt x="5314" y="595"/>
                  </a:lnTo>
                  <a:lnTo>
                    <a:pt x="5347" y="628"/>
                  </a:lnTo>
                  <a:lnTo>
                    <a:pt x="5379" y="661"/>
                  </a:lnTo>
                  <a:lnTo>
                    <a:pt x="5409" y="695"/>
                  </a:lnTo>
                  <a:lnTo>
                    <a:pt x="5468" y="765"/>
                  </a:lnTo>
                  <a:lnTo>
                    <a:pt x="5528" y="840"/>
                  </a:lnTo>
                  <a:lnTo>
                    <a:pt x="5590" y="919"/>
                  </a:lnTo>
                  <a:lnTo>
                    <a:pt x="5651" y="1000"/>
                  </a:lnTo>
                  <a:lnTo>
                    <a:pt x="5712" y="1082"/>
                  </a:lnTo>
                  <a:lnTo>
                    <a:pt x="5772" y="1164"/>
                  </a:lnTo>
                  <a:lnTo>
                    <a:pt x="5830" y="1243"/>
                  </a:lnTo>
                  <a:lnTo>
                    <a:pt x="5885" y="1320"/>
                  </a:lnTo>
                  <a:lnTo>
                    <a:pt x="5983" y="1460"/>
                  </a:lnTo>
                  <a:lnTo>
                    <a:pt x="6060" y="1572"/>
                  </a:lnTo>
                  <a:lnTo>
                    <a:pt x="6111" y="1647"/>
                  </a:lnTo>
                  <a:lnTo>
                    <a:pt x="6129" y="1674"/>
                  </a:lnTo>
                  <a:lnTo>
                    <a:pt x="7211" y="2034"/>
                  </a:lnTo>
                  <a:lnTo>
                    <a:pt x="7212" y="2056"/>
                  </a:lnTo>
                  <a:lnTo>
                    <a:pt x="7213" y="2117"/>
                  </a:lnTo>
                  <a:lnTo>
                    <a:pt x="7213" y="2160"/>
                  </a:lnTo>
                  <a:lnTo>
                    <a:pt x="7211" y="2210"/>
                  </a:lnTo>
                  <a:lnTo>
                    <a:pt x="7207" y="2267"/>
                  </a:lnTo>
                  <a:lnTo>
                    <a:pt x="7201" y="2329"/>
                  </a:lnTo>
                  <a:lnTo>
                    <a:pt x="7193" y="2395"/>
                  </a:lnTo>
                  <a:lnTo>
                    <a:pt x="7181" y="2466"/>
                  </a:lnTo>
                  <a:lnTo>
                    <a:pt x="7167" y="2539"/>
                  </a:lnTo>
                  <a:lnTo>
                    <a:pt x="7148" y="2614"/>
                  </a:lnTo>
                  <a:lnTo>
                    <a:pt x="7125" y="2691"/>
                  </a:lnTo>
                  <a:lnTo>
                    <a:pt x="7097" y="2768"/>
                  </a:lnTo>
                  <a:lnTo>
                    <a:pt x="7064" y="2845"/>
                  </a:lnTo>
                  <a:lnTo>
                    <a:pt x="7025" y="2920"/>
                  </a:lnTo>
                  <a:lnTo>
                    <a:pt x="6980" y="2994"/>
                  </a:lnTo>
                  <a:lnTo>
                    <a:pt x="6929" y="3064"/>
                  </a:lnTo>
                  <a:lnTo>
                    <a:pt x="6871" y="3131"/>
                  </a:lnTo>
                  <a:lnTo>
                    <a:pt x="6806" y="3193"/>
                  </a:lnTo>
                  <a:lnTo>
                    <a:pt x="6733" y="3249"/>
                  </a:lnTo>
                  <a:lnTo>
                    <a:pt x="6652" y="3299"/>
                  </a:lnTo>
                  <a:lnTo>
                    <a:pt x="6562" y="3342"/>
                  </a:lnTo>
                  <a:lnTo>
                    <a:pt x="6463" y="3377"/>
                  </a:lnTo>
                  <a:lnTo>
                    <a:pt x="6354" y="3404"/>
                  </a:lnTo>
                  <a:lnTo>
                    <a:pt x="6235" y="3420"/>
                  </a:lnTo>
                  <a:lnTo>
                    <a:pt x="6107" y="3426"/>
                  </a:lnTo>
                  <a:lnTo>
                    <a:pt x="5967" y="3420"/>
                  </a:lnTo>
                  <a:lnTo>
                    <a:pt x="5817" y="3402"/>
                  </a:lnTo>
                  <a:lnTo>
                    <a:pt x="5655" y="3370"/>
                  </a:lnTo>
                  <a:lnTo>
                    <a:pt x="5481" y="3325"/>
                  </a:lnTo>
                  <a:lnTo>
                    <a:pt x="5294" y="3265"/>
                  </a:lnTo>
                  <a:lnTo>
                    <a:pt x="5474" y="4321"/>
                  </a:lnTo>
                  <a:lnTo>
                    <a:pt x="1351" y="4010"/>
                  </a:lnTo>
                  <a:lnTo>
                    <a:pt x="1591" y="3242"/>
                  </a:lnTo>
                  <a:lnTo>
                    <a:pt x="1573" y="3245"/>
                  </a:lnTo>
                  <a:lnTo>
                    <a:pt x="1523" y="3250"/>
                  </a:lnTo>
                  <a:lnTo>
                    <a:pt x="1487" y="3254"/>
                  </a:lnTo>
                  <a:lnTo>
                    <a:pt x="1444" y="3257"/>
                  </a:lnTo>
                  <a:lnTo>
                    <a:pt x="1396" y="3260"/>
                  </a:lnTo>
                  <a:lnTo>
                    <a:pt x="1342" y="3262"/>
                  </a:lnTo>
                  <a:lnTo>
                    <a:pt x="1284" y="3263"/>
                  </a:lnTo>
                  <a:lnTo>
                    <a:pt x="1222" y="3263"/>
                  </a:lnTo>
                  <a:lnTo>
                    <a:pt x="1156" y="3261"/>
                  </a:lnTo>
                  <a:lnTo>
                    <a:pt x="1088" y="3258"/>
                  </a:lnTo>
                  <a:lnTo>
                    <a:pt x="1017" y="3253"/>
                  </a:lnTo>
                  <a:lnTo>
                    <a:pt x="944" y="3245"/>
                  </a:lnTo>
                  <a:lnTo>
                    <a:pt x="870" y="3235"/>
                  </a:lnTo>
                  <a:lnTo>
                    <a:pt x="796" y="3221"/>
                  </a:lnTo>
                  <a:lnTo>
                    <a:pt x="721" y="3205"/>
                  </a:lnTo>
                  <a:lnTo>
                    <a:pt x="647" y="3184"/>
                  </a:lnTo>
                  <a:lnTo>
                    <a:pt x="575" y="3160"/>
                  </a:lnTo>
                  <a:lnTo>
                    <a:pt x="503" y="3132"/>
                  </a:lnTo>
                  <a:lnTo>
                    <a:pt x="434" y="3100"/>
                  </a:lnTo>
                  <a:lnTo>
                    <a:pt x="368" y="3063"/>
                  </a:lnTo>
                  <a:lnTo>
                    <a:pt x="306" y="3021"/>
                  </a:lnTo>
                  <a:lnTo>
                    <a:pt x="248" y="2973"/>
                  </a:lnTo>
                  <a:lnTo>
                    <a:pt x="195" y="2920"/>
                  </a:lnTo>
                  <a:lnTo>
                    <a:pt x="146" y="2861"/>
                  </a:lnTo>
                  <a:lnTo>
                    <a:pt x="104" y="2797"/>
                  </a:lnTo>
                  <a:lnTo>
                    <a:pt x="68" y="2725"/>
                  </a:lnTo>
                  <a:lnTo>
                    <a:pt x="39" y="2647"/>
                  </a:lnTo>
                  <a:lnTo>
                    <a:pt x="18" y="2562"/>
                  </a:lnTo>
                  <a:lnTo>
                    <a:pt x="4" y="2470"/>
                  </a:lnTo>
                  <a:lnTo>
                    <a:pt x="0" y="2370"/>
                  </a:lnTo>
                  <a:lnTo>
                    <a:pt x="3" y="2268"/>
                  </a:lnTo>
                  <a:lnTo>
                    <a:pt x="13" y="2170"/>
                  </a:lnTo>
                  <a:lnTo>
                    <a:pt x="30" y="2077"/>
                  </a:lnTo>
                  <a:lnTo>
                    <a:pt x="52" y="1988"/>
                  </a:lnTo>
                  <a:lnTo>
                    <a:pt x="80" y="1903"/>
                  </a:lnTo>
                  <a:lnTo>
                    <a:pt x="114" y="1822"/>
                  </a:lnTo>
                  <a:lnTo>
                    <a:pt x="152" y="1744"/>
                  </a:lnTo>
                  <a:lnTo>
                    <a:pt x="195" y="1671"/>
                  </a:lnTo>
                  <a:lnTo>
                    <a:pt x="241" y="1601"/>
                  </a:lnTo>
                  <a:lnTo>
                    <a:pt x="292" y="1534"/>
                  </a:lnTo>
                  <a:lnTo>
                    <a:pt x="346" y="1471"/>
                  </a:lnTo>
                  <a:lnTo>
                    <a:pt x="403" y="1412"/>
                  </a:lnTo>
                  <a:lnTo>
                    <a:pt x="462" y="1355"/>
                  </a:lnTo>
                  <a:lnTo>
                    <a:pt x="524" y="1302"/>
                  </a:lnTo>
                  <a:lnTo>
                    <a:pt x="589" y="1252"/>
                  </a:lnTo>
                  <a:lnTo>
                    <a:pt x="654" y="1204"/>
                  </a:lnTo>
                  <a:lnTo>
                    <a:pt x="720" y="1160"/>
                  </a:lnTo>
                  <a:lnTo>
                    <a:pt x="787" y="1118"/>
                  </a:lnTo>
                  <a:lnTo>
                    <a:pt x="854" y="1078"/>
                  </a:lnTo>
                  <a:lnTo>
                    <a:pt x="922" y="1042"/>
                  </a:lnTo>
                  <a:lnTo>
                    <a:pt x="989" y="1008"/>
                  </a:lnTo>
                  <a:lnTo>
                    <a:pt x="1055" y="977"/>
                  </a:lnTo>
                  <a:lnTo>
                    <a:pt x="1120" y="947"/>
                  </a:lnTo>
                  <a:lnTo>
                    <a:pt x="1184" y="920"/>
                  </a:lnTo>
                  <a:lnTo>
                    <a:pt x="1246" y="895"/>
                  </a:lnTo>
                  <a:lnTo>
                    <a:pt x="1306" y="873"/>
                  </a:lnTo>
                  <a:lnTo>
                    <a:pt x="1363" y="852"/>
                  </a:lnTo>
                  <a:lnTo>
                    <a:pt x="1417" y="832"/>
                  </a:lnTo>
                  <a:lnTo>
                    <a:pt x="1515" y="799"/>
                  </a:lnTo>
                  <a:lnTo>
                    <a:pt x="1596" y="772"/>
                  </a:lnTo>
                  <a:lnTo>
                    <a:pt x="1633" y="759"/>
                  </a:lnTo>
                  <a:lnTo>
                    <a:pt x="1670" y="742"/>
                  </a:lnTo>
                  <a:lnTo>
                    <a:pt x="1708" y="724"/>
                  </a:lnTo>
                  <a:lnTo>
                    <a:pt x="1747" y="702"/>
                  </a:lnTo>
                  <a:lnTo>
                    <a:pt x="1787" y="679"/>
                  </a:lnTo>
                  <a:lnTo>
                    <a:pt x="1828" y="653"/>
                  </a:lnTo>
                  <a:lnTo>
                    <a:pt x="1871" y="626"/>
                  </a:lnTo>
                  <a:lnTo>
                    <a:pt x="1914" y="597"/>
                  </a:lnTo>
                  <a:lnTo>
                    <a:pt x="2007" y="536"/>
                  </a:lnTo>
                  <a:lnTo>
                    <a:pt x="2106" y="471"/>
                  </a:lnTo>
                  <a:lnTo>
                    <a:pt x="2158" y="438"/>
                  </a:lnTo>
                  <a:lnTo>
                    <a:pt x="2213" y="405"/>
                  </a:lnTo>
                  <a:lnTo>
                    <a:pt x="2269" y="371"/>
                  </a:lnTo>
                  <a:lnTo>
                    <a:pt x="2328" y="338"/>
                  </a:lnTo>
                  <a:lnTo>
                    <a:pt x="2388" y="305"/>
                  </a:lnTo>
                  <a:lnTo>
                    <a:pt x="2452" y="273"/>
                  </a:lnTo>
                  <a:lnTo>
                    <a:pt x="2518" y="241"/>
                  </a:lnTo>
                  <a:lnTo>
                    <a:pt x="2586" y="211"/>
                  </a:lnTo>
                  <a:lnTo>
                    <a:pt x="2658" y="181"/>
                  </a:lnTo>
                  <a:lnTo>
                    <a:pt x="2732" y="153"/>
                  </a:lnTo>
                  <a:lnTo>
                    <a:pt x="2809" y="127"/>
                  </a:lnTo>
                  <a:lnTo>
                    <a:pt x="2889" y="103"/>
                  </a:lnTo>
                  <a:lnTo>
                    <a:pt x="2973" y="80"/>
                  </a:lnTo>
                  <a:lnTo>
                    <a:pt x="3060" y="60"/>
                  </a:lnTo>
                  <a:lnTo>
                    <a:pt x="3150" y="43"/>
                  </a:lnTo>
                  <a:lnTo>
                    <a:pt x="3244" y="28"/>
                  </a:lnTo>
                  <a:lnTo>
                    <a:pt x="3341" y="16"/>
                  </a:lnTo>
                  <a:lnTo>
                    <a:pt x="3442" y="7"/>
                  </a:lnTo>
                  <a:lnTo>
                    <a:pt x="3548" y="2"/>
                  </a:lnTo>
                  <a:lnTo>
                    <a:pt x="3657" y="0"/>
                  </a:lnTo>
                  <a:close/>
                </a:path>
              </a:pathLst>
            </a:custGeom>
            <a:solidFill>
              <a:srgbClr val="009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86049" name="Freeform 45"/>
            <p:cNvSpPr/>
            <p:nvPr/>
          </p:nvSpPr>
          <p:spPr bwMode="auto">
            <a:xfrm>
              <a:off x="3908" y="2358"/>
              <a:ext cx="174" cy="174"/>
            </a:xfrm>
            <a:custGeom>
              <a:avLst/>
              <a:gdLst>
                <a:gd name="T0" fmla="*/ 1563 w 1567"/>
                <a:gd name="T1" fmla="*/ 863 h 1567"/>
                <a:gd name="T2" fmla="*/ 1542 w 1567"/>
                <a:gd name="T3" fmla="*/ 979 h 1567"/>
                <a:gd name="T4" fmla="*/ 1506 w 1567"/>
                <a:gd name="T5" fmla="*/ 1089 h 1567"/>
                <a:gd name="T6" fmla="*/ 1454 w 1567"/>
                <a:gd name="T7" fmla="*/ 1190 h 1567"/>
                <a:gd name="T8" fmla="*/ 1388 w 1567"/>
                <a:gd name="T9" fmla="*/ 1282 h 1567"/>
                <a:gd name="T10" fmla="*/ 1311 w 1567"/>
                <a:gd name="T11" fmla="*/ 1364 h 1567"/>
                <a:gd name="T12" fmla="*/ 1222 w 1567"/>
                <a:gd name="T13" fmla="*/ 1434 h 1567"/>
                <a:gd name="T14" fmla="*/ 1124 w 1567"/>
                <a:gd name="T15" fmla="*/ 1490 h 1567"/>
                <a:gd name="T16" fmla="*/ 1017 w 1567"/>
                <a:gd name="T17" fmla="*/ 1532 h 1567"/>
                <a:gd name="T18" fmla="*/ 902 w 1567"/>
                <a:gd name="T19" fmla="*/ 1558 h 1567"/>
                <a:gd name="T20" fmla="*/ 783 w 1567"/>
                <a:gd name="T21" fmla="*/ 1567 h 1567"/>
                <a:gd name="T22" fmla="*/ 664 w 1567"/>
                <a:gd name="T23" fmla="*/ 1558 h 1567"/>
                <a:gd name="T24" fmla="*/ 550 w 1567"/>
                <a:gd name="T25" fmla="*/ 1532 h 1567"/>
                <a:gd name="T26" fmla="*/ 444 w 1567"/>
                <a:gd name="T27" fmla="*/ 1490 h 1567"/>
                <a:gd name="T28" fmla="*/ 345 w 1567"/>
                <a:gd name="T29" fmla="*/ 1434 h 1567"/>
                <a:gd name="T30" fmla="*/ 257 w 1567"/>
                <a:gd name="T31" fmla="*/ 1364 h 1567"/>
                <a:gd name="T32" fmla="*/ 179 w 1567"/>
                <a:gd name="T33" fmla="*/ 1282 h 1567"/>
                <a:gd name="T34" fmla="*/ 114 w 1567"/>
                <a:gd name="T35" fmla="*/ 1190 h 1567"/>
                <a:gd name="T36" fmla="*/ 62 w 1567"/>
                <a:gd name="T37" fmla="*/ 1089 h 1567"/>
                <a:gd name="T38" fmla="*/ 25 w 1567"/>
                <a:gd name="T39" fmla="*/ 979 h 1567"/>
                <a:gd name="T40" fmla="*/ 4 w 1567"/>
                <a:gd name="T41" fmla="*/ 863 h 1567"/>
                <a:gd name="T42" fmla="*/ 1 w 1567"/>
                <a:gd name="T43" fmla="*/ 743 h 1567"/>
                <a:gd name="T44" fmla="*/ 16 w 1567"/>
                <a:gd name="T45" fmla="*/ 626 h 1567"/>
                <a:gd name="T46" fmla="*/ 48 w 1567"/>
                <a:gd name="T47" fmla="*/ 514 h 1567"/>
                <a:gd name="T48" fmla="*/ 95 w 1567"/>
                <a:gd name="T49" fmla="*/ 410 h 1567"/>
                <a:gd name="T50" fmla="*/ 156 w 1567"/>
                <a:gd name="T51" fmla="*/ 315 h 1567"/>
                <a:gd name="T52" fmla="*/ 230 w 1567"/>
                <a:gd name="T53" fmla="*/ 230 h 1567"/>
                <a:gd name="T54" fmla="*/ 315 w 1567"/>
                <a:gd name="T55" fmla="*/ 156 h 1567"/>
                <a:gd name="T56" fmla="*/ 410 w 1567"/>
                <a:gd name="T57" fmla="*/ 95 h 1567"/>
                <a:gd name="T58" fmla="*/ 514 w 1567"/>
                <a:gd name="T59" fmla="*/ 48 h 1567"/>
                <a:gd name="T60" fmla="*/ 625 w 1567"/>
                <a:gd name="T61" fmla="*/ 16 h 1567"/>
                <a:gd name="T62" fmla="*/ 743 w 1567"/>
                <a:gd name="T63" fmla="*/ 1 h 1567"/>
                <a:gd name="T64" fmla="*/ 863 w 1567"/>
                <a:gd name="T65" fmla="*/ 4 h 1567"/>
                <a:gd name="T66" fmla="*/ 980 w 1567"/>
                <a:gd name="T67" fmla="*/ 25 h 1567"/>
                <a:gd name="T68" fmla="*/ 1089 w 1567"/>
                <a:gd name="T69" fmla="*/ 62 h 1567"/>
                <a:gd name="T70" fmla="*/ 1190 w 1567"/>
                <a:gd name="T71" fmla="*/ 114 h 1567"/>
                <a:gd name="T72" fmla="*/ 1282 w 1567"/>
                <a:gd name="T73" fmla="*/ 179 h 1567"/>
                <a:gd name="T74" fmla="*/ 1364 w 1567"/>
                <a:gd name="T75" fmla="*/ 257 h 1567"/>
                <a:gd name="T76" fmla="*/ 1433 w 1567"/>
                <a:gd name="T77" fmla="*/ 345 h 1567"/>
                <a:gd name="T78" fmla="*/ 1490 w 1567"/>
                <a:gd name="T79" fmla="*/ 444 h 1567"/>
                <a:gd name="T80" fmla="*/ 1532 w 1567"/>
                <a:gd name="T81" fmla="*/ 550 h 1567"/>
                <a:gd name="T82" fmla="*/ 1558 w 1567"/>
                <a:gd name="T83" fmla="*/ 664 h 1567"/>
                <a:gd name="T84" fmla="*/ 1567 w 1567"/>
                <a:gd name="T85" fmla="*/ 783 h 156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567"/>
                <a:gd name="T130" fmla="*/ 0 h 1567"/>
                <a:gd name="T131" fmla="*/ 1567 w 1567"/>
                <a:gd name="T132" fmla="*/ 1567 h 156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567" h="1567">
                  <a:moveTo>
                    <a:pt x="1567" y="783"/>
                  </a:moveTo>
                  <a:lnTo>
                    <a:pt x="1566" y="824"/>
                  </a:lnTo>
                  <a:lnTo>
                    <a:pt x="1563" y="863"/>
                  </a:lnTo>
                  <a:lnTo>
                    <a:pt x="1558" y="903"/>
                  </a:lnTo>
                  <a:lnTo>
                    <a:pt x="1551" y="941"/>
                  </a:lnTo>
                  <a:lnTo>
                    <a:pt x="1542" y="979"/>
                  </a:lnTo>
                  <a:lnTo>
                    <a:pt x="1532" y="1016"/>
                  </a:lnTo>
                  <a:lnTo>
                    <a:pt x="1519" y="1052"/>
                  </a:lnTo>
                  <a:lnTo>
                    <a:pt x="1506" y="1089"/>
                  </a:lnTo>
                  <a:lnTo>
                    <a:pt x="1490" y="1124"/>
                  </a:lnTo>
                  <a:lnTo>
                    <a:pt x="1473" y="1157"/>
                  </a:lnTo>
                  <a:lnTo>
                    <a:pt x="1454" y="1190"/>
                  </a:lnTo>
                  <a:lnTo>
                    <a:pt x="1433" y="1222"/>
                  </a:lnTo>
                  <a:lnTo>
                    <a:pt x="1411" y="1253"/>
                  </a:lnTo>
                  <a:lnTo>
                    <a:pt x="1388" y="1282"/>
                  </a:lnTo>
                  <a:lnTo>
                    <a:pt x="1364" y="1311"/>
                  </a:lnTo>
                  <a:lnTo>
                    <a:pt x="1338" y="1338"/>
                  </a:lnTo>
                  <a:lnTo>
                    <a:pt x="1311" y="1364"/>
                  </a:lnTo>
                  <a:lnTo>
                    <a:pt x="1282" y="1388"/>
                  </a:lnTo>
                  <a:lnTo>
                    <a:pt x="1253" y="1412"/>
                  </a:lnTo>
                  <a:lnTo>
                    <a:pt x="1222" y="1434"/>
                  </a:lnTo>
                  <a:lnTo>
                    <a:pt x="1190" y="1454"/>
                  </a:lnTo>
                  <a:lnTo>
                    <a:pt x="1157" y="1473"/>
                  </a:lnTo>
                  <a:lnTo>
                    <a:pt x="1124" y="1490"/>
                  </a:lnTo>
                  <a:lnTo>
                    <a:pt x="1089" y="1506"/>
                  </a:lnTo>
                  <a:lnTo>
                    <a:pt x="1053" y="1520"/>
                  </a:lnTo>
                  <a:lnTo>
                    <a:pt x="1017" y="1532"/>
                  </a:lnTo>
                  <a:lnTo>
                    <a:pt x="980" y="1543"/>
                  </a:lnTo>
                  <a:lnTo>
                    <a:pt x="942" y="1551"/>
                  </a:lnTo>
                  <a:lnTo>
                    <a:pt x="902" y="1558"/>
                  </a:lnTo>
                  <a:lnTo>
                    <a:pt x="863" y="1563"/>
                  </a:lnTo>
                  <a:lnTo>
                    <a:pt x="824" y="1566"/>
                  </a:lnTo>
                  <a:lnTo>
                    <a:pt x="783" y="1567"/>
                  </a:lnTo>
                  <a:lnTo>
                    <a:pt x="743" y="1566"/>
                  </a:lnTo>
                  <a:lnTo>
                    <a:pt x="703" y="1563"/>
                  </a:lnTo>
                  <a:lnTo>
                    <a:pt x="664" y="1558"/>
                  </a:lnTo>
                  <a:lnTo>
                    <a:pt x="625" y="1551"/>
                  </a:lnTo>
                  <a:lnTo>
                    <a:pt x="588" y="1543"/>
                  </a:lnTo>
                  <a:lnTo>
                    <a:pt x="550" y="1532"/>
                  </a:lnTo>
                  <a:lnTo>
                    <a:pt x="514" y="1520"/>
                  </a:lnTo>
                  <a:lnTo>
                    <a:pt x="479" y="1506"/>
                  </a:lnTo>
                  <a:lnTo>
                    <a:pt x="444" y="1490"/>
                  </a:lnTo>
                  <a:lnTo>
                    <a:pt x="410" y="1473"/>
                  </a:lnTo>
                  <a:lnTo>
                    <a:pt x="377" y="1454"/>
                  </a:lnTo>
                  <a:lnTo>
                    <a:pt x="345" y="1434"/>
                  </a:lnTo>
                  <a:lnTo>
                    <a:pt x="315" y="1412"/>
                  </a:lnTo>
                  <a:lnTo>
                    <a:pt x="285" y="1388"/>
                  </a:lnTo>
                  <a:lnTo>
                    <a:pt x="257" y="1364"/>
                  </a:lnTo>
                  <a:lnTo>
                    <a:pt x="230" y="1338"/>
                  </a:lnTo>
                  <a:lnTo>
                    <a:pt x="204" y="1311"/>
                  </a:lnTo>
                  <a:lnTo>
                    <a:pt x="179" y="1282"/>
                  </a:lnTo>
                  <a:lnTo>
                    <a:pt x="156" y="1253"/>
                  </a:lnTo>
                  <a:lnTo>
                    <a:pt x="134" y="1222"/>
                  </a:lnTo>
                  <a:lnTo>
                    <a:pt x="114" y="1190"/>
                  </a:lnTo>
                  <a:lnTo>
                    <a:pt x="95" y="1157"/>
                  </a:lnTo>
                  <a:lnTo>
                    <a:pt x="77" y="1124"/>
                  </a:lnTo>
                  <a:lnTo>
                    <a:pt x="62" y="1089"/>
                  </a:lnTo>
                  <a:lnTo>
                    <a:pt x="48" y="1052"/>
                  </a:lnTo>
                  <a:lnTo>
                    <a:pt x="35" y="1016"/>
                  </a:lnTo>
                  <a:lnTo>
                    <a:pt x="25" y="979"/>
                  </a:lnTo>
                  <a:lnTo>
                    <a:pt x="16" y="941"/>
                  </a:lnTo>
                  <a:lnTo>
                    <a:pt x="9" y="903"/>
                  </a:lnTo>
                  <a:lnTo>
                    <a:pt x="4" y="863"/>
                  </a:lnTo>
                  <a:lnTo>
                    <a:pt x="1" y="824"/>
                  </a:lnTo>
                  <a:lnTo>
                    <a:pt x="0" y="783"/>
                  </a:lnTo>
                  <a:lnTo>
                    <a:pt x="1" y="743"/>
                  </a:lnTo>
                  <a:lnTo>
                    <a:pt x="4" y="703"/>
                  </a:lnTo>
                  <a:lnTo>
                    <a:pt x="9" y="664"/>
                  </a:lnTo>
                  <a:lnTo>
                    <a:pt x="16" y="626"/>
                  </a:lnTo>
                  <a:lnTo>
                    <a:pt x="25" y="588"/>
                  </a:lnTo>
                  <a:lnTo>
                    <a:pt x="35" y="550"/>
                  </a:lnTo>
                  <a:lnTo>
                    <a:pt x="48" y="514"/>
                  </a:lnTo>
                  <a:lnTo>
                    <a:pt x="62" y="478"/>
                  </a:lnTo>
                  <a:lnTo>
                    <a:pt x="77" y="444"/>
                  </a:lnTo>
                  <a:lnTo>
                    <a:pt x="95" y="410"/>
                  </a:lnTo>
                  <a:lnTo>
                    <a:pt x="114" y="377"/>
                  </a:lnTo>
                  <a:lnTo>
                    <a:pt x="134" y="345"/>
                  </a:lnTo>
                  <a:lnTo>
                    <a:pt x="156" y="315"/>
                  </a:lnTo>
                  <a:lnTo>
                    <a:pt x="179" y="285"/>
                  </a:lnTo>
                  <a:lnTo>
                    <a:pt x="204" y="257"/>
                  </a:lnTo>
                  <a:lnTo>
                    <a:pt x="230" y="230"/>
                  </a:lnTo>
                  <a:lnTo>
                    <a:pt x="257" y="204"/>
                  </a:lnTo>
                  <a:lnTo>
                    <a:pt x="285" y="179"/>
                  </a:lnTo>
                  <a:lnTo>
                    <a:pt x="315" y="156"/>
                  </a:lnTo>
                  <a:lnTo>
                    <a:pt x="345" y="134"/>
                  </a:lnTo>
                  <a:lnTo>
                    <a:pt x="377" y="114"/>
                  </a:lnTo>
                  <a:lnTo>
                    <a:pt x="410" y="95"/>
                  </a:lnTo>
                  <a:lnTo>
                    <a:pt x="444" y="78"/>
                  </a:lnTo>
                  <a:lnTo>
                    <a:pt x="479" y="62"/>
                  </a:lnTo>
                  <a:lnTo>
                    <a:pt x="514" y="48"/>
                  </a:lnTo>
                  <a:lnTo>
                    <a:pt x="550" y="36"/>
                  </a:lnTo>
                  <a:lnTo>
                    <a:pt x="588" y="25"/>
                  </a:lnTo>
                  <a:lnTo>
                    <a:pt x="625" y="16"/>
                  </a:lnTo>
                  <a:lnTo>
                    <a:pt x="664" y="9"/>
                  </a:lnTo>
                  <a:lnTo>
                    <a:pt x="703" y="4"/>
                  </a:lnTo>
                  <a:lnTo>
                    <a:pt x="743" y="1"/>
                  </a:lnTo>
                  <a:lnTo>
                    <a:pt x="783" y="0"/>
                  </a:lnTo>
                  <a:lnTo>
                    <a:pt x="824" y="1"/>
                  </a:lnTo>
                  <a:lnTo>
                    <a:pt x="863" y="4"/>
                  </a:lnTo>
                  <a:lnTo>
                    <a:pt x="902" y="9"/>
                  </a:lnTo>
                  <a:lnTo>
                    <a:pt x="942" y="16"/>
                  </a:lnTo>
                  <a:lnTo>
                    <a:pt x="980" y="25"/>
                  </a:lnTo>
                  <a:lnTo>
                    <a:pt x="1017" y="36"/>
                  </a:lnTo>
                  <a:lnTo>
                    <a:pt x="1053" y="48"/>
                  </a:lnTo>
                  <a:lnTo>
                    <a:pt x="1089" y="62"/>
                  </a:lnTo>
                  <a:lnTo>
                    <a:pt x="1124" y="78"/>
                  </a:lnTo>
                  <a:lnTo>
                    <a:pt x="1157" y="95"/>
                  </a:lnTo>
                  <a:lnTo>
                    <a:pt x="1190" y="114"/>
                  </a:lnTo>
                  <a:lnTo>
                    <a:pt x="1222" y="134"/>
                  </a:lnTo>
                  <a:lnTo>
                    <a:pt x="1253" y="156"/>
                  </a:lnTo>
                  <a:lnTo>
                    <a:pt x="1282" y="179"/>
                  </a:lnTo>
                  <a:lnTo>
                    <a:pt x="1311" y="204"/>
                  </a:lnTo>
                  <a:lnTo>
                    <a:pt x="1338" y="230"/>
                  </a:lnTo>
                  <a:lnTo>
                    <a:pt x="1364" y="257"/>
                  </a:lnTo>
                  <a:lnTo>
                    <a:pt x="1388" y="285"/>
                  </a:lnTo>
                  <a:lnTo>
                    <a:pt x="1411" y="315"/>
                  </a:lnTo>
                  <a:lnTo>
                    <a:pt x="1433" y="345"/>
                  </a:lnTo>
                  <a:lnTo>
                    <a:pt x="1454" y="377"/>
                  </a:lnTo>
                  <a:lnTo>
                    <a:pt x="1473" y="410"/>
                  </a:lnTo>
                  <a:lnTo>
                    <a:pt x="1490" y="444"/>
                  </a:lnTo>
                  <a:lnTo>
                    <a:pt x="1506" y="478"/>
                  </a:lnTo>
                  <a:lnTo>
                    <a:pt x="1519" y="514"/>
                  </a:lnTo>
                  <a:lnTo>
                    <a:pt x="1532" y="550"/>
                  </a:lnTo>
                  <a:lnTo>
                    <a:pt x="1542" y="588"/>
                  </a:lnTo>
                  <a:lnTo>
                    <a:pt x="1551" y="626"/>
                  </a:lnTo>
                  <a:lnTo>
                    <a:pt x="1558" y="664"/>
                  </a:lnTo>
                  <a:lnTo>
                    <a:pt x="1563" y="703"/>
                  </a:lnTo>
                  <a:lnTo>
                    <a:pt x="1566" y="743"/>
                  </a:lnTo>
                  <a:lnTo>
                    <a:pt x="1567" y="783"/>
                  </a:lnTo>
                  <a:close/>
                </a:path>
              </a:pathLst>
            </a:custGeom>
            <a:solidFill>
              <a:srgbClr val="FFCC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86050" name="Freeform 46"/>
            <p:cNvSpPr/>
            <p:nvPr/>
          </p:nvSpPr>
          <p:spPr bwMode="auto">
            <a:xfrm>
              <a:off x="3334" y="2358"/>
              <a:ext cx="174" cy="174"/>
            </a:xfrm>
            <a:custGeom>
              <a:avLst/>
              <a:gdLst>
                <a:gd name="T0" fmla="*/ 4 w 1567"/>
                <a:gd name="T1" fmla="*/ 863 h 1567"/>
                <a:gd name="T2" fmla="*/ 24 w 1567"/>
                <a:gd name="T3" fmla="*/ 979 h 1567"/>
                <a:gd name="T4" fmla="*/ 61 w 1567"/>
                <a:gd name="T5" fmla="*/ 1089 h 1567"/>
                <a:gd name="T6" fmla="*/ 113 w 1567"/>
                <a:gd name="T7" fmla="*/ 1190 h 1567"/>
                <a:gd name="T8" fmla="*/ 179 w 1567"/>
                <a:gd name="T9" fmla="*/ 1282 h 1567"/>
                <a:gd name="T10" fmla="*/ 257 w 1567"/>
                <a:gd name="T11" fmla="*/ 1364 h 1567"/>
                <a:gd name="T12" fmla="*/ 346 w 1567"/>
                <a:gd name="T13" fmla="*/ 1434 h 1567"/>
                <a:gd name="T14" fmla="*/ 444 w 1567"/>
                <a:gd name="T15" fmla="*/ 1490 h 1567"/>
                <a:gd name="T16" fmla="*/ 551 w 1567"/>
                <a:gd name="T17" fmla="*/ 1532 h 1567"/>
                <a:gd name="T18" fmla="*/ 665 w 1567"/>
                <a:gd name="T19" fmla="*/ 1558 h 1567"/>
                <a:gd name="T20" fmla="*/ 784 w 1567"/>
                <a:gd name="T21" fmla="*/ 1567 h 1567"/>
                <a:gd name="T22" fmla="*/ 903 w 1567"/>
                <a:gd name="T23" fmla="*/ 1558 h 1567"/>
                <a:gd name="T24" fmla="*/ 1017 w 1567"/>
                <a:gd name="T25" fmla="*/ 1532 h 1567"/>
                <a:gd name="T26" fmla="*/ 1123 w 1567"/>
                <a:gd name="T27" fmla="*/ 1490 h 1567"/>
                <a:gd name="T28" fmla="*/ 1222 w 1567"/>
                <a:gd name="T29" fmla="*/ 1434 h 1567"/>
                <a:gd name="T30" fmla="*/ 1310 w 1567"/>
                <a:gd name="T31" fmla="*/ 1364 h 1567"/>
                <a:gd name="T32" fmla="*/ 1388 w 1567"/>
                <a:gd name="T33" fmla="*/ 1282 h 1567"/>
                <a:gd name="T34" fmla="*/ 1453 w 1567"/>
                <a:gd name="T35" fmla="*/ 1190 h 1567"/>
                <a:gd name="T36" fmla="*/ 1505 w 1567"/>
                <a:gd name="T37" fmla="*/ 1089 h 1567"/>
                <a:gd name="T38" fmla="*/ 1542 w 1567"/>
                <a:gd name="T39" fmla="*/ 979 h 1567"/>
                <a:gd name="T40" fmla="*/ 1563 w 1567"/>
                <a:gd name="T41" fmla="*/ 863 h 1567"/>
                <a:gd name="T42" fmla="*/ 1566 w 1567"/>
                <a:gd name="T43" fmla="*/ 743 h 1567"/>
                <a:gd name="T44" fmla="*/ 1551 w 1567"/>
                <a:gd name="T45" fmla="*/ 626 h 1567"/>
                <a:gd name="T46" fmla="*/ 1519 w 1567"/>
                <a:gd name="T47" fmla="*/ 514 h 1567"/>
                <a:gd name="T48" fmla="*/ 1472 w 1567"/>
                <a:gd name="T49" fmla="*/ 410 h 1567"/>
                <a:gd name="T50" fmla="*/ 1411 w 1567"/>
                <a:gd name="T51" fmla="*/ 315 h 1567"/>
                <a:gd name="T52" fmla="*/ 1337 w 1567"/>
                <a:gd name="T53" fmla="*/ 230 h 1567"/>
                <a:gd name="T54" fmla="*/ 1252 w 1567"/>
                <a:gd name="T55" fmla="*/ 156 h 1567"/>
                <a:gd name="T56" fmla="*/ 1157 w 1567"/>
                <a:gd name="T57" fmla="*/ 95 h 1567"/>
                <a:gd name="T58" fmla="*/ 1053 w 1567"/>
                <a:gd name="T59" fmla="*/ 48 h 1567"/>
                <a:gd name="T60" fmla="*/ 942 w 1567"/>
                <a:gd name="T61" fmla="*/ 16 h 1567"/>
                <a:gd name="T62" fmla="*/ 824 w 1567"/>
                <a:gd name="T63" fmla="*/ 1 h 1567"/>
                <a:gd name="T64" fmla="*/ 704 w 1567"/>
                <a:gd name="T65" fmla="*/ 4 h 1567"/>
                <a:gd name="T66" fmla="*/ 588 w 1567"/>
                <a:gd name="T67" fmla="*/ 25 h 1567"/>
                <a:gd name="T68" fmla="*/ 479 w 1567"/>
                <a:gd name="T69" fmla="*/ 62 h 1567"/>
                <a:gd name="T70" fmla="*/ 378 w 1567"/>
                <a:gd name="T71" fmla="*/ 114 h 1567"/>
                <a:gd name="T72" fmla="*/ 286 w 1567"/>
                <a:gd name="T73" fmla="*/ 179 h 1567"/>
                <a:gd name="T74" fmla="*/ 203 w 1567"/>
                <a:gd name="T75" fmla="*/ 257 h 1567"/>
                <a:gd name="T76" fmla="*/ 134 w 1567"/>
                <a:gd name="T77" fmla="*/ 345 h 1567"/>
                <a:gd name="T78" fmla="*/ 77 w 1567"/>
                <a:gd name="T79" fmla="*/ 444 h 1567"/>
                <a:gd name="T80" fmla="*/ 35 w 1567"/>
                <a:gd name="T81" fmla="*/ 550 h 1567"/>
                <a:gd name="T82" fmla="*/ 9 w 1567"/>
                <a:gd name="T83" fmla="*/ 664 h 1567"/>
                <a:gd name="T84" fmla="*/ 0 w 1567"/>
                <a:gd name="T85" fmla="*/ 783 h 156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567"/>
                <a:gd name="T130" fmla="*/ 0 h 1567"/>
                <a:gd name="T131" fmla="*/ 1567 w 1567"/>
                <a:gd name="T132" fmla="*/ 1567 h 156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567" h="1567">
                  <a:moveTo>
                    <a:pt x="0" y="783"/>
                  </a:moveTo>
                  <a:lnTo>
                    <a:pt x="1" y="824"/>
                  </a:lnTo>
                  <a:lnTo>
                    <a:pt x="4" y="863"/>
                  </a:lnTo>
                  <a:lnTo>
                    <a:pt x="9" y="903"/>
                  </a:lnTo>
                  <a:lnTo>
                    <a:pt x="16" y="941"/>
                  </a:lnTo>
                  <a:lnTo>
                    <a:pt x="24" y="979"/>
                  </a:lnTo>
                  <a:lnTo>
                    <a:pt x="35" y="1016"/>
                  </a:lnTo>
                  <a:lnTo>
                    <a:pt x="47" y="1052"/>
                  </a:lnTo>
                  <a:lnTo>
                    <a:pt x="61" y="1089"/>
                  </a:lnTo>
                  <a:lnTo>
                    <a:pt x="77" y="1124"/>
                  </a:lnTo>
                  <a:lnTo>
                    <a:pt x="94" y="1157"/>
                  </a:lnTo>
                  <a:lnTo>
                    <a:pt x="113" y="1190"/>
                  </a:lnTo>
                  <a:lnTo>
                    <a:pt x="134" y="1222"/>
                  </a:lnTo>
                  <a:lnTo>
                    <a:pt x="155" y="1253"/>
                  </a:lnTo>
                  <a:lnTo>
                    <a:pt x="179" y="1282"/>
                  </a:lnTo>
                  <a:lnTo>
                    <a:pt x="203" y="1311"/>
                  </a:lnTo>
                  <a:lnTo>
                    <a:pt x="229" y="1338"/>
                  </a:lnTo>
                  <a:lnTo>
                    <a:pt x="257" y="1364"/>
                  </a:lnTo>
                  <a:lnTo>
                    <a:pt x="286" y="1388"/>
                  </a:lnTo>
                  <a:lnTo>
                    <a:pt x="315" y="1412"/>
                  </a:lnTo>
                  <a:lnTo>
                    <a:pt x="346" y="1434"/>
                  </a:lnTo>
                  <a:lnTo>
                    <a:pt x="378" y="1454"/>
                  </a:lnTo>
                  <a:lnTo>
                    <a:pt x="411" y="1473"/>
                  </a:lnTo>
                  <a:lnTo>
                    <a:pt x="444" y="1490"/>
                  </a:lnTo>
                  <a:lnTo>
                    <a:pt x="479" y="1506"/>
                  </a:lnTo>
                  <a:lnTo>
                    <a:pt x="515" y="1520"/>
                  </a:lnTo>
                  <a:lnTo>
                    <a:pt x="551" y="1532"/>
                  </a:lnTo>
                  <a:lnTo>
                    <a:pt x="588" y="1543"/>
                  </a:lnTo>
                  <a:lnTo>
                    <a:pt x="626" y="1551"/>
                  </a:lnTo>
                  <a:lnTo>
                    <a:pt x="665" y="1558"/>
                  </a:lnTo>
                  <a:lnTo>
                    <a:pt x="704" y="1563"/>
                  </a:lnTo>
                  <a:lnTo>
                    <a:pt x="743" y="1566"/>
                  </a:lnTo>
                  <a:lnTo>
                    <a:pt x="784" y="1567"/>
                  </a:lnTo>
                  <a:lnTo>
                    <a:pt x="824" y="1566"/>
                  </a:lnTo>
                  <a:lnTo>
                    <a:pt x="864" y="1563"/>
                  </a:lnTo>
                  <a:lnTo>
                    <a:pt x="903" y="1558"/>
                  </a:lnTo>
                  <a:lnTo>
                    <a:pt x="942" y="1551"/>
                  </a:lnTo>
                  <a:lnTo>
                    <a:pt x="979" y="1543"/>
                  </a:lnTo>
                  <a:lnTo>
                    <a:pt x="1017" y="1532"/>
                  </a:lnTo>
                  <a:lnTo>
                    <a:pt x="1053" y="1520"/>
                  </a:lnTo>
                  <a:lnTo>
                    <a:pt x="1089" y="1506"/>
                  </a:lnTo>
                  <a:lnTo>
                    <a:pt x="1123" y="1490"/>
                  </a:lnTo>
                  <a:lnTo>
                    <a:pt x="1157" y="1473"/>
                  </a:lnTo>
                  <a:lnTo>
                    <a:pt x="1190" y="1454"/>
                  </a:lnTo>
                  <a:lnTo>
                    <a:pt x="1222" y="1434"/>
                  </a:lnTo>
                  <a:lnTo>
                    <a:pt x="1252" y="1412"/>
                  </a:lnTo>
                  <a:lnTo>
                    <a:pt x="1282" y="1388"/>
                  </a:lnTo>
                  <a:lnTo>
                    <a:pt x="1310" y="1364"/>
                  </a:lnTo>
                  <a:lnTo>
                    <a:pt x="1337" y="1338"/>
                  </a:lnTo>
                  <a:lnTo>
                    <a:pt x="1363" y="1311"/>
                  </a:lnTo>
                  <a:lnTo>
                    <a:pt x="1388" y="1282"/>
                  </a:lnTo>
                  <a:lnTo>
                    <a:pt x="1411" y="1253"/>
                  </a:lnTo>
                  <a:lnTo>
                    <a:pt x="1433" y="1222"/>
                  </a:lnTo>
                  <a:lnTo>
                    <a:pt x="1453" y="1190"/>
                  </a:lnTo>
                  <a:lnTo>
                    <a:pt x="1472" y="1157"/>
                  </a:lnTo>
                  <a:lnTo>
                    <a:pt x="1490" y="1124"/>
                  </a:lnTo>
                  <a:lnTo>
                    <a:pt x="1505" y="1089"/>
                  </a:lnTo>
                  <a:lnTo>
                    <a:pt x="1519" y="1052"/>
                  </a:lnTo>
                  <a:lnTo>
                    <a:pt x="1532" y="1016"/>
                  </a:lnTo>
                  <a:lnTo>
                    <a:pt x="1542" y="979"/>
                  </a:lnTo>
                  <a:lnTo>
                    <a:pt x="1551" y="941"/>
                  </a:lnTo>
                  <a:lnTo>
                    <a:pt x="1558" y="903"/>
                  </a:lnTo>
                  <a:lnTo>
                    <a:pt x="1563" y="863"/>
                  </a:lnTo>
                  <a:lnTo>
                    <a:pt x="1566" y="824"/>
                  </a:lnTo>
                  <a:lnTo>
                    <a:pt x="1567" y="783"/>
                  </a:lnTo>
                  <a:lnTo>
                    <a:pt x="1566" y="743"/>
                  </a:lnTo>
                  <a:lnTo>
                    <a:pt x="1563" y="703"/>
                  </a:lnTo>
                  <a:lnTo>
                    <a:pt x="1558" y="664"/>
                  </a:lnTo>
                  <a:lnTo>
                    <a:pt x="1551" y="626"/>
                  </a:lnTo>
                  <a:lnTo>
                    <a:pt x="1542" y="588"/>
                  </a:lnTo>
                  <a:lnTo>
                    <a:pt x="1532" y="550"/>
                  </a:lnTo>
                  <a:lnTo>
                    <a:pt x="1519" y="514"/>
                  </a:lnTo>
                  <a:lnTo>
                    <a:pt x="1505" y="478"/>
                  </a:lnTo>
                  <a:lnTo>
                    <a:pt x="1490" y="444"/>
                  </a:lnTo>
                  <a:lnTo>
                    <a:pt x="1472" y="410"/>
                  </a:lnTo>
                  <a:lnTo>
                    <a:pt x="1453" y="377"/>
                  </a:lnTo>
                  <a:lnTo>
                    <a:pt x="1433" y="345"/>
                  </a:lnTo>
                  <a:lnTo>
                    <a:pt x="1411" y="315"/>
                  </a:lnTo>
                  <a:lnTo>
                    <a:pt x="1388" y="285"/>
                  </a:lnTo>
                  <a:lnTo>
                    <a:pt x="1363" y="257"/>
                  </a:lnTo>
                  <a:lnTo>
                    <a:pt x="1337" y="230"/>
                  </a:lnTo>
                  <a:lnTo>
                    <a:pt x="1310" y="204"/>
                  </a:lnTo>
                  <a:lnTo>
                    <a:pt x="1282" y="179"/>
                  </a:lnTo>
                  <a:lnTo>
                    <a:pt x="1252" y="156"/>
                  </a:lnTo>
                  <a:lnTo>
                    <a:pt x="1222" y="134"/>
                  </a:lnTo>
                  <a:lnTo>
                    <a:pt x="1190" y="114"/>
                  </a:lnTo>
                  <a:lnTo>
                    <a:pt x="1157" y="95"/>
                  </a:lnTo>
                  <a:lnTo>
                    <a:pt x="1123" y="78"/>
                  </a:lnTo>
                  <a:lnTo>
                    <a:pt x="1089" y="62"/>
                  </a:lnTo>
                  <a:lnTo>
                    <a:pt x="1053" y="48"/>
                  </a:lnTo>
                  <a:lnTo>
                    <a:pt x="1017" y="36"/>
                  </a:lnTo>
                  <a:lnTo>
                    <a:pt x="979" y="25"/>
                  </a:lnTo>
                  <a:lnTo>
                    <a:pt x="942" y="16"/>
                  </a:lnTo>
                  <a:lnTo>
                    <a:pt x="903" y="9"/>
                  </a:lnTo>
                  <a:lnTo>
                    <a:pt x="864" y="4"/>
                  </a:lnTo>
                  <a:lnTo>
                    <a:pt x="824" y="1"/>
                  </a:lnTo>
                  <a:lnTo>
                    <a:pt x="784" y="0"/>
                  </a:lnTo>
                  <a:lnTo>
                    <a:pt x="743" y="1"/>
                  </a:lnTo>
                  <a:lnTo>
                    <a:pt x="704" y="4"/>
                  </a:lnTo>
                  <a:lnTo>
                    <a:pt x="665" y="9"/>
                  </a:lnTo>
                  <a:lnTo>
                    <a:pt x="626" y="16"/>
                  </a:lnTo>
                  <a:lnTo>
                    <a:pt x="588" y="25"/>
                  </a:lnTo>
                  <a:lnTo>
                    <a:pt x="551" y="36"/>
                  </a:lnTo>
                  <a:lnTo>
                    <a:pt x="515" y="48"/>
                  </a:lnTo>
                  <a:lnTo>
                    <a:pt x="479" y="62"/>
                  </a:lnTo>
                  <a:lnTo>
                    <a:pt x="444" y="78"/>
                  </a:lnTo>
                  <a:lnTo>
                    <a:pt x="411" y="95"/>
                  </a:lnTo>
                  <a:lnTo>
                    <a:pt x="378" y="114"/>
                  </a:lnTo>
                  <a:lnTo>
                    <a:pt x="346" y="134"/>
                  </a:lnTo>
                  <a:lnTo>
                    <a:pt x="315" y="156"/>
                  </a:lnTo>
                  <a:lnTo>
                    <a:pt x="286" y="179"/>
                  </a:lnTo>
                  <a:lnTo>
                    <a:pt x="257" y="204"/>
                  </a:lnTo>
                  <a:lnTo>
                    <a:pt x="229" y="230"/>
                  </a:lnTo>
                  <a:lnTo>
                    <a:pt x="203" y="257"/>
                  </a:lnTo>
                  <a:lnTo>
                    <a:pt x="179" y="285"/>
                  </a:lnTo>
                  <a:lnTo>
                    <a:pt x="155" y="315"/>
                  </a:lnTo>
                  <a:lnTo>
                    <a:pt x="134" y="345"/>
                  </a:lnTo>
                  <a:lnTo>
                    <a:pt x="113" y="377"/>
                  </a:lnTo>
                  <a:lnTo>
                    <a:pt x="94" y="410"/>
                  </a:lnTo>
                  <a:lnTo>
                    <a:pt x="77" y="444"/>
                  </a:lnTo>
                  <a:lnTo>
                    <a:pt x="61" y="478"/>
                  </a:lnTo>
                  <a:lnTo>
                    <a:pt x="47" y="514"/>
                  </a:lnTo>
                  <a:lnTo>
                    <a:pt x="35" y="550"/>
                  </a:lnTo>
                  <a:lnTo>
                    <a:pt x="24" y="588"/>
                  </a:lnTo>
                  <a:lnTo>
                    <a:pt x="16" y="626"/>
                  </a:lnTo>
                  <a:lnTo>
                    <a:pt x="9" y="664"/>
                  </a:lnTo>
                  <a:lnTo>
                    <a:pt x="4" y="703"/>
                  </a:lnTo>
                  <a:lnTo>
                    <a:pt x="1" y="743"/>
                  </a:lnTo>
                  <a:lnTo>
                    <a:pt x="0" y="783"/>
                  </a:lnTo>
                  <a:close/>
                </a:path>
              </a:pathLst>
            </a:custGeom>
            <a:solidFill>
              <a:srgbClr val="FFCC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86051" name="Freeform 47"/>
            <p:cNvSpPr/>
            <p:nvPr/>
          </p:nvSpPr>
          <p:spPr bwMode="auto">
            <a:xfrm>
              <a:off x="3412" y="2160"/>
              <a:ext cx="583" cy="306"/>
            </a:xfrm>
            <a:custGeom>
              <a:avLst/>
              <a:gdLst>
                <a:gd name="T0" fmla="*/ 24 w 5241"/>
                <a:gd name="T1" fmla="*/ 2698 h 2753"/>
                <a:gd name="T2" fmla="*/ 94 w 5241"/>
                <a:gd name="T3" fmla="*/ 2498 h 2753"/>
                <a:gd name="T4" fmla="*/ 165 w 5241"/>
                <a:gd name="T5" fmla="*/ 2324 h 2753"/>
                <a:gd name="T6" fmla="*/ 259 w 5241"/>
                <a:gd name="T7" fmla="*/ 2120 h 2753"/>
                <a:gd name="T8" fmla="*/ 377 w 5241"/>
                <a:gd name="T9" fmla="*/ 1896 h 2753"/>
                <a:gd name="T10" fmla="*/ 520 w 5241"/>
                <a:gd name="T11" fmla="*/ 1659 h 2753"/>
                <a:gd name="T12" fmla="*/ 690 w 5241"/>
                <a:gd name="T13" fmla="*/ 1421 h 2753"/>
                <a:gd name="T14" fmla="*/ 887 w 5241"/>
                <a:gd name="T15" fmla="*/ 1189 h 2753"/>
                <a:gd name="T16" fmla="*/ 1114 w 5241"/>
                <a:gd name="T17" fmla="*/ 973 h 2753"/>
                <a:gd name="T18" fmla="*/ 1918 w 5241"/>
                <a:gd name="T19" fmla="*/ 1187 h 2753"/>
                <a:gd name="T20" fmla="*/ 2662 w 5241"/>
                <a:gd name="T21" fmla="*/ 604 h 2753"/>
                <a:gd name="T22" fmla="*/ 3238 w 5241"/>
                <a:gd name="T23" fmla="*/ 530 h 2753"/>
                <a:gd name="T24" fmla="*/ 3384 w 5241"/>
                <a:gd name="T25" fmla="*/ 583 h 2753"/>
                <a:gd name="T26" fmla="*/ 3565 w 5241"/>
                <a:gd name="T27" fmla="*/ 656 h 2753"/>
                <a:gd name="T28" fmla="*/ 3790 w 5241"/>
                <a:gd name="T29" fmla="*/ 758 h 2753"/>
                <a:gd name="T30" fmla="*/ 4044 w 5241"/>
                <a:gd name="T31" fmla="*/ 889 h 2753"/>
                <a:gd name="T32" fmla="*/ 4307 w 5241"/>
                <a:gd name="T33" fmla="*/ 1048 h 2753"/>
                <a:gd name="T34" fmla="*/ 4563 w 5241"/>
                <a:gd name="T35" fmla="*/ 1237 h 2753"/>
                <a:gd name="T36" fmla="*/ 4797 w 5241"/>
                <a:gd name="T37" fmla="*/ 1453 h 2753"/>
                <a:gd name="T38" fmla="*/ 4991 w 5241"/>
                <a:gd name="T39" fmla="*/ 1698 h 2753"/>
                <a:gd name="T40" fmla="*/ 5129 w 5241"/>
                <a:gd name="T41" fmla="*/ 1972 h 2753"/>
                <a:gd name="T42" fmla="*/ 5241 w 5241"/>
                <a:gd name="T43" fmla="*/ 1785 h 2753"/>
                <a:gd name="T44" fmla="*/ 5114 w 5241"/>
                <a:gd name="T45" fmla="*/ 1500 h 2753"/>
                <a:gd name="T46" fmla="*/ 4958 w 5241"/>
                <a:gd name="T47" fmla="*/ 1233 h 2753"/>
                <a:gd name="T48" fmla="*/ 4773 w 5241"/>
                <a:gd name="T49" fmla="*/ 986 h 2753"/>
                <a:gd name="T50" fmla="*/ 4562 w 5241"/>
                <a:gd name="T51" fmla="*/ 762 h 2753"/>
                <a:gd name="T52" fmla="*/ 4328 w 5241"/>
                <a:gd name="T53" fmla="*/ 562 h 2753"/>
                <a:gd name="T54" fmla="*/ 4072 w 5241"/>
                <a:gd name="T55" fmla="*/ 389 h 2753"/>
                <a:gd name="T56" fmla="*/ 3796 w 5241"/>
                <a:gd name="T57" fmla="*/ 245 h 2753"/>
                <a:gd name="T58" fmla="*/ 3504 w 5241"/>
                <a:gd name="T59" fmla="*/ 132 h 2753"/>
                <a:gd name="T60" fmla="*/ 3197 w 5241"/>
                <a:gd name="T61" fmla="*/ 53 h 2753"/>
                <a:gd name="T62" fmla="*/ 2877 w 5241"/>
                <a:gd name="T63" fmla="*/ 9 h 2753"/>
                <a:gd name="T64" fmla="*/ 2543 w 5241"/>
                <a:gd name="T65" fmla="*/ 2 h 2753"/>
                <a:gd name="T66" fmla="*/ 2204 w 5241"/>
                <a:gd name="T67" fmla="*/ 37 h 2753"/>
                <a:gd name="T68" fmla="*/ 1880 w 5241"/>
                <a:gd name="T69" fmla="*/ 111 h 2753"/>
                <a:gd name="T70" fmla="*/ 1571 w 5241"/>
                <a:gd name="T71" fmla="*/ 222 h 2753"/>
                <a:gd name="T72" fmla="*/ 1281 w 5241"/>
                <a:gd name="T73" fmla="*/ 367 h 2753"/>
                <a:gd name="T74" fmla="*/ 1011 w 5241"/>
                <a:gd name="T75" fmla="*/ 544 h 2753"/>
                <a:gd name="T76" fmla="*/ 764 w 5241"/>
                <a:gd name="T77" fmla="*/ 752 h 2753"/>
                <a:gd name="T78" fmla="*/ 543 w 5241"/>
                <a:gd name="T79" fmla="*/ 985 h 2753"/>
                <a:gd name="T80" fmla="*/ 350 w 5241"/>
                <a:gd name="T81" fmla="*/ 1243 h 2753"/>
                <a:gd name="T82" fmla="*/ 188 w 5241"/>
                <a:gd name="T83" fmla="*/ 1523 h 2753"/>
                <a:gd name="T84" fmla="*/ 59 w 5241"/>
                <a:gd name="T85" fmla="*/ 1824 h 2753"/>
                <a:gd name="T86" fmla="*/ 13 w 5241"/>
                <a:gd name="T87" fmla="*/ 2135 h 2753"/>
                <a:gd name="T88" fmla="*/ 1 w 5241"/>
                <a:gd name="T89" fmla="*/ 2487 h 2753"/>
                <a:gd name="T90" fmla="*/ 2 w 5241"/>
                <a:gd name="T91" fmla="*/ 2684 h 275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5241"/>
                <a:gd name="T139" fmla="*/ 0 h 2753"/>
                <a:gd name="T140" fmla="*/ 5241 w 5241"/>
                <a:gd name="T141" fmla="*/ 2753 h 275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5241" h="2753">
                  <a:moveTo>
                    <a:pt x="7" y="2753"/>
                  </a:moveTo>
                  <a:lnTo>
                    <a:pt x="11" y="2739"/>
                  </a:lnTo>
                  <a:lnTo>
                    <a:pt x="24" y="2698"/>
                  </a:lnTo>
                  <a:lnTo>
                    <a:pt x="45" y="2634"/>
                  </a:lnTo>
                  <a:lnTo>
                    <a:pt x="76" y="2548"/>
                  </a:lnTo>
                  <a:lnTo>
                    <a:pt x="94" y="2498"/>
                  </a:lnTo>
                  <a:lnTo>
                    <a:pt x="115" y="2444"/>
                  </a:lnTo>
                  <a:lnTo>
                    <a:pt x="139" y="2386"/>
                  </a:lnTo>
                  <a:lnTo>
                    <a:pt x="165" y="2324"/>
                  </a:lnTo>
                  <a:lnTo>
                    <a:pt x="194" y="2259"/>
                  </a:lnTo>
                  <a:lnTo>
                    <a:pt x="225" y="2191"/>
                  </a:lnTo>
                  <a:lnTo>
                    <a:pt x="259" y="2120"/>
                  </a:lnTo>
                  <a:lnTo>
                    <a:pt x="296" y="2047"/>
                  </a:lnTo>
                  <a:lnTo>
                    <a:pt x="335" y="1972"/>
                  </a:lnTo>
                  <a:lnTo>
                    <a:pt x="377" y="1896"/>
                  </a:lnTo>
                  <a:lnTo>
                    <a:pt x="422" y="1818"/>
                  </a:lnTo>
                  <a:lnTo>
                    <a:pt x="470" y="1739"/>
                  </a:lnTo>
                  <a:lnTo>
                    <a:pt x="520" y="1659"/>
                  </a:lnTo>
                  <a:lnTo>
                    <a:pt x="574" y="1579"/>
                  </a:lnTo>
                  <a:lnTo>
                    <a:pt x="630" y="1500"/>
                  </a:lnTo>
                  <a:lnTo>
                    <a:pt x="690" y="1421"/>
                  </a:lnTo>
                  <a:lnTo>
                    <a:pt x="752" y="1342"/>
                  </a:lnTo>
                  <a:lnTo>
                    <a:pt x="818" y="1265"/>
                  </a:lnTo>
                  <a:lnTo>
                    <a:pt x="887" y="1189"/>
                  </a:lnTo>
                  <a:lnTo>
                    <a:pt x="959" y="1115"/>
                  </a:lnTo>
                  <a:lnTo>
                    <a:pt x="1035" y="1043"/>
                  </a:lnTo>
                  <a:lnTo>
                    <a:pt x="1114" y="973"/>
                  </a:lnTo>
                  <a:lnTo>
                    <a:pt x="1196" y="907"/>
                  </a:lnTo>
                  <a:lnTo>
                    <a:pt x="1281" y="843"/>
                  </a:lnTo>
                  <a:lnTo>
                    <a:pt x="1918" y="1187"/>
                  </a:lnTo>
                  <a:lnTo>
                    <a:pt x="2077" y="631"/>
                  </a:lnTo>
                  <a:lnTo>
                    <a:pt x="2422" y="1055"/>
                  </a:lnTo>
                  <a:lnTo>
                    <a:pt x="2662" y="604"/>
                  </a:lnTo>
                  <a:lnTo>
                    <a:pt x="3033" y="949"/>
                  </a:lnTo>
                  <a:lnTo>
                    <a:pt x="3218" y="523"/>
                  </a:lnTo>
                  <a:lnTo>
                    <a:pt x="3238" y="530"/>
                  </a:lnTo>
                  <a:lnTo>
                    <a:pt x="3295" y="549"/>
                  </a:lnTo>
                  <a:lnTo>
                    <a:pt x="3336" y="564"/>
                  </a:lnTo>
                  <a:lnTo>
                    <a:pt x="3384" y="583"/>
                  </a:lnTo>
                  <a:lnTo>
                    <a:pt x="3438" y="604"/>
                  </a:lnTo>
                  <a:lnTo>
                    <a:pt x="3499" y="628"/>
                  </a:lnTo>
                  <a:lnTo>
                    <a:pt x="3565" y="656"/>
                  </a:lnTo>
                  <a:lnTo>
                    <a:pt x="3636" y="687"/>
                  </a:lnTo>
                  <a:lnTo>
                    <a:pt x="3711" y="721"/>
                  </a:lnTo>
                  <a:lnTo>
                    <a:pt x="3790" y="758"/>
                  </a:lnTo>
                  <a:lnTo>
                    <a:pt x="3872" y="798"/>
                  </a:lnTo>
                  <a:lnTo>
                    <a:pt x="3958" y="842"/>
                  </a:lnTo>
                  <a:lnTo>
                    <a:pt x="4044" y="889"/>
                  </a:lnTo>
                  <a:lnTo>
                    <a:pt x="4131" y="939"/>
                  </a:lnTo>
                  <a:lnTo>
                    <a:pt x="4219" y="992"/>
                  </a:lnTo>
                  <a:lnTo>
                    <a:pt x="4307" y="1048"/>
                  </a:lnTo>
                  <a:lnTo>
                    <a:pt x="4394" y="1108"/>
                  </a:lnTo>
                  <a:lnTo>
                    <a:pt x="4479" y="1171"/>
                  </a:lnTo>
                  <a:lnTo>
                    <a:pt x="4563" y="1237"/>
                  </a:lnTo>
                  <a:lnTo>
                    <a:pt x="4645" y="1306"/>
                  </a:lnTo>
                  <a:lnTo>
                    <a:pt x="4723" y="1378"/>
                  </a:lnTo>
                  <a:lnTo>
                    <a:pt x="4797" y="1453"/>
                  </a:lnTo>
                  <a:lnTo>
                    <a:pt x="4867" y="1532"/>
                  </a:lnTo>
                  <a:lnTo>
                    <a:pt x="4932" y="1613"/>
                  </a:lnTo>
                  <a:lnTo>
                    <a:pt x="4991" y="1698"/>
                  </a:lnTo>
                  <a:lnTo>
                    <a:pt x="5044" y="1787"/>
                  </a:lnTo>
                  <a:lnTo>
                    <a:pt x="5091" y="1878"/>
                  </a:lnTo>
                  <a:lnTo>
                    <a:pt x="5129" y="1972"/>
                  </a:lnTo>
                  <a:lnTo>
                    <a:pt x="5160" y="2069"/>
                  </a:lnTo>
                  <a:lnTo>
                    <a:pt x="5182" y="2170"/>
                  </a:lnTo>
                  <a:lnTo>
                    <a:pt x="5241" y="1785"/>
                  </a:lnTo>
                  <a:lnTo>
                    <a:pt x="5202" y="1688"/>
                  </a:lnTo>
                  <a:lnTo>
                    <a:pt x="5160" y="1593"/>
                  </a:lnTo>
                  <a:lnTo>
                    <a:pt x="5114" y="1500"/>
                  </a:lnTo>
                  <a:lnTo>
                    <a:pt x="5065" y="1409"/>
                  </a:lnTo>
                  <a:lnTo>
                    <a:pt x="5013" y="1320"/>
                  </a:lnTo>
                  <a:lnTo>
                    <a:pt x="4958" y="1233"/>
                  </a:lnTo>
                  <a:lnTo>
                    <a:pt x="4899" y="1148"/>
                  </a:lnTo>
                  <a:lnTo>
                    <a:pt x="4837" y="1066"/>
                  </a:lnTo>
                  <a:lnTo>
                    <a:pt x="4773" y="986"/>
                  </a:lnTo>
                  <a:lnTo>
                    <a:pt x="4705" y="909"/>
                  </a:lnTo>
                  <a:lnTo>
                    <a:pt x="4635" y="834"/>
                  </a:lnTo>
                  <a:lnTo>
                    <a:pt x="4562" y="762"/>
                  </a:lnTo>
                  <a:lnTo>
                    <a:pt x="4486" y="693"/>
                  </a:lnTo>
                  <a:lnTo>
                    <a:pt x="4408" y="626"/>
                  </a:lnTo>
                  <a:lnTo>
                    <a:pt x="4328" y="562"/>
                  </a:lnTo>
                  <a:lnTo>
                    <a:pt x="4245" y="501"/>
                  </a:lnTo>
                  <a:lnTo>
                    <a:pt x="4159" y="443"/>
                  </a:lnTo>
                  <a:lnTo>
                    <a:pt x="4072" y="389"/>
                  </a:lnTo>
                  <a:lnTo>
                    <a:pt x="3982" y="338"/>
                  </a:lnTo>
                  <a:lnTo>
                    <a:pt x="3890" y="290"/>
                  </a:lnTo>
                  <a:lnTo>
                    <a:pt x="3796" y="245"/>
                  </a:lnTo>
                  <a:lnTo>
                    <a:pt x="3700" y="204"/>
                  </a:lnTo>
                  <a:lnTo>
                    <a:pt x="3603" y="166"/>
                  </a:lnTo>
                  <a:lnTo>
                    <a:pt x="3504" y="132"/>
                  </a:lnTo>
                  <a:lnTo>
                    <a:pt x="3403" y="102"/>
                  </a:lnTo>
                  <a:lnTo>
                    <a:pt x="3301" y="75"/>
                  </a:lnTo>
                  <a:lnTo>
                    <a:pt x="3197" y="53"/>
                  </a:lnTo>
                  <a:lnTo>
                    <a:pt x="3092" y="34"/>
                  </a:lnTo>
                  <a:lnTo>
                    <a:pt x="2985" y="19"/>
                  </a:lnTo>
                  <a:lnTo>
                    <a:pt x="2877" y="9"/>
                  </a:lnTo>
                  <a:lnTo>
                    <a:pt x="2768" y="2"/>
                  </a:lnTo>
                  <a:lnTo>
                    <a:pt x="2658" y="0"/>
                  </a:lnTo>
                  <a:lnTo>
                    <a:pt x="2543" y="2"/>
                  </a:lnTo>
                  <a:lnTo>
                    <a:pt x="2428" y="9"/>
                  </a:lnTo>
                  <a:lnTo>
                    <a:pt x="2315" y="21"/>
                  </a:lnTo>
                  <a:lnTo>
                    <a:pt x="2204" y="37"/>
                  </a:lnTo>
                  <a:lnTo>
                    <a:pt x="2094" y="57"/>
                  </a:lnTo>
                  <a:lnTo>
                    <a:pt x="1986" y="82"/>
                  </a:lnTo>
                  <a:lnTo>
                    <a:pt x="1880" y="111"/>
                  </a:lnTo>
                  <a:lnTo>
                    <a:pt x="1775" y="144"/>
                  </a:lnTo>
                  <a:lnTo>
                    <a:pt x="1672" y="181"/>
                  </a:lnTo>
                  <a:lnTo>
                    <a:pt x="1571" y="222"/>
                  </a:lnTo>
                  <a:lnTo>
                    <a:pt x="1472" y="266"/>
                  </a:lnTo>
                  <a:lnTo>
                    <a:pt x="1375" y="315"/>
                  </a:lnTo>
                  <a:lnTo>
                    <a:pt x="1281" y="367"/>
                  </a:lnTo>
                  <a:lnTo>
                    <a:pt x="1189" y="423"/>
                  </a:lnTo>
                  <a:lnTo>
                    <a:pt x="1099" y="482"/>
                  </a:lnTo>
                  <a:lnTo>
                    <a:pt x="1011" y="544"/>
                  </a:lnTo>
                  <a:lnTo>
                    <a:pt x="925" y="611"/>
                  </a:lnTo>
                  <a:lnTo>
                    <a:pt x="843" y="680"/>
                  </a:lnTo>
                  <a:lnTo>
                    <a:pt x="764" y="752"/>
                  </a:lnTo>
                  <a:lnTo>
                    <a:pt x="687" y="827"/>
                  </a:lnTo>
                  <a:lnTo>
                    <a:pt x="613" y="904"/>
                  </a:lnTo>
                  <a:lnTo>
                    <a:pt x="543" y="985"/>
                  </a:lnTo>
                  <a:lnTo>
                    <a:pt x="475" y="1069"/>
                  </a:lnTo>
                  <a:lnTo>
                    <a:pt x="411" y="1155"/>
                  </a:lnTo>
                  <a:lnTo>
                    <a:pt x="350" y="1243"/>
                  </a:lnTo>
                  <a:lnTo>
                    <a:pt x="293" y="1334"/>
                  </a:lnTo>
                  <a:lnTo>
                    <a:pt x="239" y="1427"/>
                  </a:lnTo>
                  <a:lnTo>
                    <a:pt x="188" y="1523"/>
                  </a:lnTo>
                  <a:lnTo>
                    <a:pt x="141" y="1621"/>
                  </a:lnTo>
                  <a:lnTo>
                    <a:pt x="98" y="1722"/>
                  </a:lnTo>
                  <a:lnTo>
                    <a:pt x="59" y="1824"/>
                  </a:lnTo>
                  <a:lnTo>
                    <a:pt x="24" y="1927"/>
                  </a:lnTo>
                  <a:lnTo>
                    <a:pt x="19" y="2024"/>
                  </a:lnTo>
                  <a:lnTo>
                    <a:pt x="13" y="2135"/>
                  </a:lnTo>
                  <a:lnTo>
                    <a:pt x="8" y="2252"/>
                  </a:lnTo>
                  <a:lnTo>
                    <a:pt x="3" y="2372"/>
                  </a:lnTo>
                  <a:lnTo>
                    <a:pt x="1" y="2487"/>
                  </a:lnTo>
                  <a:lnTo>
                    <a:pt x="0" y="2593"/>
                  </a:lnTo>
                  <a:lnTo>
                    <a:pt x="0" y="2641"/>
                  </a:lnTo>
                  <a:lnTo>
                    <a:pt x="2" y="2684"/>
                  </a:lnTo>
                  <a:lnTo>
                    <a:pt x="4" y="2721"/>
                  </a:lnTo>
                  <a:lnTo>
                    <a:pt x="7" y="275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86052" name="Freeform 48"/>
            <p:cNvSpPr/>
            <p:nvPr/>
          </p:nvSpPr>
          <p:spPr bwMode="auto">
            <a:xfrm>
              <a:off x="3401" y="2218"/>
              <a:ext cx="651" cy="556"/>
            </a:xfrm>
            <a:custGeom>
              <a:avLst/>
              <a:gdLst>
                <a:gd name="T0" fmla="*/ 585 w 651"/>
                <a:gd name="T1" fmla="*/ 172 h 556"/>
                <a:gd name="T2" fmla="*/ 572 w 651"/>
                <a:gd name="T3" fmla="*/ 140 h 556"/>
                <a:gd name="T4" fmla="*/ 552 w 651"/>
                <a:gd name="T5" fmla="*/ 112 h 556"/>
                <a:gd name="T6" fmla="*/ 528 w 651"/>
                <a:gd name="T7" fmla="*/ 87 h 556"/>
                <a:gd name="T8" fmla="*/ 500 w 651"/>
                <a:gd name="T9" fmla="*/ 65 h 556"/>
                <a:gd name="T10" fmla="*/ 471 w 651"/>
                <a:gd name="T11" fmla="*/ 46 h 556"/>
                <a:gd name="T12" fmla="*/ 442 w 651"/>
                <a:gd name="T13" fmla="*/ 31 h 556"/>
                <a:gd name="T14" fmla="*/ 416 w 651"/>
                <a:gd name="T15" fmla="*/ 18 h 556"/>
                <a:gd name="T16" fmla="*/ 394 w 651"/>
                <a:gd name="T17" fmla="*/ 9 h 556"/>
                <a:gd name="T18" fmla="*/ 378 w 651"/>
                <a:gd name="T19" fmla="*/ 3 h 556"/>
                <a:gd name="T20" fmla="*/ 349 w 651"/>
                <a:gd name="T21" fmla="*/ 47 h 556"/>
                <a:gd name="T22" fmla="*/ 242 w 651"/>
                <a:gd name="T23" fmla="*/ 12 h 556"/>
                <a:gd name="T24" fmla="*/ 145 w 651"/>
                <a:gd name="T25" fmla="*/ 43 h 556"/>
                <a:gd name="T26" fmla="*/ 118 w 651"/>
                <a:gd name="T27" fmla="*/ 66 h 556"/>
                <a:gd name="T28" fmla="*/ 95 w 651"/>
                <a:gd name="T29" fmla="*/ 91 h 556"/>
                <a:gd name="T30" fmla="*/ 75 w 651"/>
                <a:gd name="T31" fmla="*/ 117 h 556"/>
                <a:gd name="T32" fmla="*/ 59 w 651"/>
                <a:gd name="T33" fmla="*/ 144 h 556"/>
                <a:gd name="T34" fmla="*/ 45 w 651"/>
                <a:gd name="T35" fmla="*/ 169 h 556"/>
                <a:gd name="T36" fmla="*/ 33 w 651"/>
                <a:gd name="T37" fmla="*/ 193 h 556"/>
                <a:gd name="T38" fmla="*/ 24 w 651"/>
                <a:gd name="T39" fmla="*/ 213 h 556"/>
                <a:gd name="T40" fmla="*/ 17 w 651"/>
                <a:gd name="T41" fmla="*/ 235 h 556"/>
                <a:gd name="T42" fmla="*/ 12 w 651"/>
                <a:gd name="T43" fmla="*/ 248 h 556"/>
                <a:gd name="T44" fmla="*/ 12 w 651"/>
                <a:gd name="T45" fmla="*/ 235 h 556"/>
                <a:gd name="T46" fmla="*/ 12 w 651"/>
                <a:gd name="T47" fmla="*/ 205 h 556"/>
                <a:gd name="T48" fmla="*/ 14 w 651"/>
                <a:gd name="T49" fmla="*/ 167 h 556"/>
                <a:gd name="T50" fmla="*/ 11 w 651"/>
                <a:gd name="T51" fmla="*/ 167 h 556"/>
                <a:gd name="T52" fmla="*/ 7 w 651"/>
                <a:gd name="T53" fmla="*/ 184 h 556"/>
                <a:gd name="T54" fmla="*/ 4 w 651"/>
                <a:gd name="T55" fmla="*/ 201 h 556"/>
                <a:gd name="T56" fmla="*/ 1 w 651"/>
                <a:gd name="T57" fmla="*/ 219 h 556"/>
                <a:gd name="T58" fmla="*/ 0 w 651"/>
                <a:gd name="T59" fmla="*/ 237 h 556"/>
                <a:gd name="T60" fmla="*/ 0 w 651"/>
                <a:gd name="T61" fmla="*/ 265 h 556"/>
                <a:gd name="T62" fmla="*/ 6 w 651"/>
                <a:gd name="T63" fmla="*/ 311 h 556"/>
                <a:gd name="T64" fmla="*/ 19 w 651"/>
                <a:gd name="T65" fmla="*/ 354 h 556"/>
                <a:gd name="T66" fmla="*/ 37 w 651"/>
                <a:gd name="T67" fmla="*/ 395 h 556"/>
                <a:gd name="T68" fmla="*/ 61 w 651"/>
                <a:gd name="T69" fmla="*/ 433 h 556"/>
                <a:gd name="T70" fmla="*/ 90 w 651"/>
                <a:gd name="T71" fmla="*/ 466 h 556"/>
                <a:gd name="T72" fmla="*/ 123 w 651"/>
                <a:gd name="T73" fmla="*/ 495 h 556"/>
                <a:gd name="T74" fmla="*/ 161 w 651"/>
                <a:gd name="T75" fmla="*/ 519 h 556"/>
                <a:gd name="T76" fmla="*/ 201 w 651"/>
                <a:gd name="T77" fmla="*/ 537 h 556"/>
                <a:gd name="T78" fmla="*/ 245 w 651"/>
                <a:gd name="T79" fmla="*/ 550 h 556"/>
                <a:gd name="T80" fmla="*/ 291 w 651"/>
                <a:gd name="T81" fmla="*/ 556 h 556"/>
                <a:gd name="T82" fmla="*/ 338 w 651"/>
                <a:gd name="T83" fmla="*/ 554 h 556"/>
                <a:gd name="T84" fmla="*/ 384 w 651"/>
                <a:gd name="T85" fmla="*/ 546 h 556"/>
                <a:gd name="T86" fmla="*/ 426 w 651"/>
                <a:gd name="T87" fmla="*/ 532 h 556"/>
                <a:gd name="T88" fmla="*/ 466 w 651"/>
                <a:gd name="T89" fmla="*/ 511 h 556"/>
                <a:gd name="T90" fmla="*/ 502 w 651"/>
                <a:gd name="T91" fmla="*/ 486 h 556"/>
                <a:gd name="T92" fmla="*/ 534 w 651"/>
                <a:gd name="T93" fmla="*/ 455 h 556"/>
                <a:gd name="T94" fmla="*/ 561 w 651"/>
                <a:gd name="T95" fmla="*/ 421 h 556"/>
                <a:gd name="T96" fmla="*/ 584 w 651"/>
                <a:gd name="T97" fmla="*/ 382 h 556"/>
                <a:gd name="T98" fmla="*/ 600 w 651"/>
                <a:gd name="T99" fmla="*/ 340 h 556"/>
                <a:gd name="T100" fmla="*/ 610 w 651"/>
                <a:gd name="T101" fmla="*/ 296 h 556"/>
                <a:gd name="T102" fmla="*/ 614 w 651"/>
                <a:gd name="T103" fmla="*/ 249 h 556"/>
                <a:gd name="T104" fmla="*/ 613 w 651"/>
                <a:gd name="T105" fmla="*/ 228 h 556"/>
                <a:gd name="T106" fmla="*/ 611 w 651"/>
                <a:gd name="T107" fmla="*/ 207 h 556"/>
                <a:gd name="T108" fmla="*/ 607 w 651"/>
                <a:gd name="T109" fmla="*/ 186 h 556"/>
                <a:gd name="T110" fmla="*/ 603 w 651"/>
                <a:gd name="T111" fmla="*/ 166 h 556"/>
                <a:gd name="T112" fmla="*/ 596 w 651"/>
                <a:gd name="T113" fmla="*/ 147 h 55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651"/>
                <a:gd name="T172" fmla="*/ 0 h 556"/>
                <a:gd name="T173" fmla="*/ 651 w 651"/>
                <a:gd name="T174" fmla="*/ 556 h 55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651" h="556">
                  <a:moveTo>
                    <a:pt x="594" y="140"/>
                  </a:moveTo>
                  <a:lnTo>
                    <a:pt x="587" y="183"/>
                  </a:lnTo>
                  <a:lnTo>
                    <a:pt x="585" y="172"/>
                  </a:lnTo>
                  <a:lnTo>
                    <a:pt x="582" y="161"/>
                  </a:lnTo>
                  <a:lnTo>
                    <a:pt x="577" y="151"/>
                  </a:lnTo>
                  <a:lnTo>
                    <a:pt x="572" y="140"/>
                  </a:lnTo>
                  <a:lnTo>
                    <a:pt x="566" y="131"/>
                  </a:lnTo>
                  <a:lnTo>
                    <a:pt x="560" y="121"/>
                  </a:lnTo>
                  <a:lnTo>
                    <a:pt x="552" y="112"/>
                  </a:lnTo>
                  <a:lnTo>
                    <a:pt x="545" y="103"/>
                  </a:lnTo>
                  <a:lnTo>
                    <a:pt x="536" y="95"/>
                  </a:lnTo>
                  <a:lnTo>
                    <a:pt x="528" y="87"/>
                  </a:lnTo>
                  <a:lnTo>
                    <a:pt x="519" y="79"/>
                  </a:lnTo>
                  <a:lnTo>
                    <a:pt x="509" y="72"/>
                  </a:lnTo>
                  <a:lnTo>
                    <a:pt x="500" y="65"/>
                  </a:lnTo>
                  <a:lnTo>
                    <a:pt x="490" y="58"/>
                  </a:lnTo>
                  <a:lnTo>
                    <a:pt x="480" y="52"/>
                  </a:lnTo>
                  <a:lnTo>
                    <a:pt x="471" y="46"/>
                  </a:lnTo>
                  <a:lnTo>
                    <a:pt x="461" y="41"/>
                  </a:lnTo>
                  <a:lnTo>
                    <a:pt x="451" y="35"/>
                  </a:lnTo>
                  <a:lnTo>
                    <a:pt x="442" y="31"/>
                  </a:lnTo>
                  <a:lnTo>
                    <a:pt x="433" y="26"/>
                  </a:lnTo>
                  <a:lnTo>
                    <a:pt x="424" y="22"/>
                  </a:lnTo>
                  <a:lnTo>
                    <a:pt x="416" y="18"/>
                  </a:lnTo>
                  <a:lnTo>
                    <a:pt x="408" y="15"/>
                  </a:lnTo>
                  <a:lnTo>
                    <a:pt x="400" y="12"/>
                  </a:lnTo>
                  <a:lnTo>
                    <a:pt x="394" y="9"/>
                  </a:lnTo>
                  <a:lnTo>
                    <a:pt x="388" y="7"/>
                  </a:lnTo>
                  <a:lnTo>
                    <a:pt x="382" y="5"/>
                  </a:lnTo>
                  <a:lnTo>
                    <a:pt x="378" y="3"/>
                  </a:lnTo>
                  <a:lnTo>
                    <a:pt x="371" y="1"/>
                  </a:lnTo>
                  <a:lnTo>
                    <a:pt x="369" y="0"/>
                  </a:lnTo>
                  <a:lnTo>
                    <a:pt x="349" y="47"/>
                  </a:lnTo>
                  <a:lnTo>
                    <a:pt x="307" y="9"/>
                  </a:lnTo>
                  <a:lnTo>
                    <a:pt x="281" y="59"/>
                  </a:lnTo>
                  <a:lnTo>
                    <a:pt x="242" y="12"/>
                  </a:lnTo>
                  <a:lnTo>
                    <a:pt x="225" y="74"/>
                  </a:lnTo>
                  <a:lnTo>
                    <a:pt x="154" y="36"/>
                  </a:lnTo>
                  <a:lnTo>
                    <a:pt x="145" y="43"/>
                  </a:lnTo>
                  <a:lnTo>
                    <a:pt x="135" y="50"/>
                  </a:lnTo>
                  <a:lnTo>
                    <a:pt x="127" y="58"/>
                  </a:lnTo>
                  <a:lnTo>
                    <a:pt x="118" y="66"/>
                  </a:lnTo>
                  <a:lnTo>
                    <a:pt x="110" y="74"/>
                  </a:lnTo>
                  <a:lnTo>
                    <a:pt x="103" y="82"/>
                  </a:lnTo>
                  <a:lnTo>
                    <a:pt x="95" y="91"/>
                  </a:lnTo>
                  <a:lnTo>
                    <a:pt x="88" y="100"/>
                  </a:lnTo>
                  <a:lnTo>
                    <a:pt x="82" y="109"/>
                  </a:lnTo>
                  <a:lnTo>
                    <a:pt x="75" y="117"/>
                  </a:lnTo>
                  <a:lnTo>
                    <a:pt x="69" y="126"/>
                  </a:lnTo>
                  <a:lnTo>
                    <a:pt x="64" y="135"/>
                  </a:lnTo>
                  <a:lnTo>
                    <a:pt x="59" y="144"/>
                  </a:lnTo>
                  <a:lnTo>
                    <a:pt x="54" y="153"/>
                  </a:lnTo>
                  <a:lnTo>
                    <a:pt x="49" y="161"/>
                  </a:lnTo>
                  <a:lnTo>
                    <a:pt x="45" y="169"/>
                  </a:lnTo>
                  <a:lnTo>
                    <a:pt x="40" y="177"/>
                  </a:lnTo>
                  <a:lnTo>
                    <a:pt x="37" y="185"/>
                  </a:lnTo>
                  <a:lnTo>
                    <a:pt x="33" y="193"/>
                  </a:lnTo>
                  <a:lnTo>
                    <a:pt x="30" y="200"/>
                  </a:lnTo>
                  <a:lnTo>
                    <a:pt x="27" y="207"/>
                  </a:lnTo>
                  <a:lnTo>
                    <a:pt x="24" y="213"/>
                  </a:lnTo>
                  <a:lnTo>
                    <a:pt x="22" y="219"/>
                  </a:lnTo>
                  <a:lnTo>
                    <a:pt x="20" y="225"/>
                  </a:lnTo>
                  <a:lnTo>
                    <a:pt x="17" y="235"/>
                  </a:lnTo>
                  <a:lnTo>
                    <a:pt x="14" y="242"/>
                  </a:lnTo>
                  <a:lnTo>
                    <a:pt x="13" y="246"/>
                  </a:lnTo>
                  <a:lnTo>
                    <a:pt x="12" y="248"/>
                  </a:lnTo>
                  <a:lnTo>
                    <a:pt x="12" y="244"/>
                  </a:lnTo>
                  <a:lnTo>
                    <a:pt x="12" y="240"/>
                  </a:lnTo>
                  <a:lnTo>
                    <a:pt x="12" y="235"/>
                  </a:lnTo>
                  <a:lnTo>
                    <a:pt x="12" y="230"/>
                  </a:lnTo>
                  <a:lnTo>
                    <a:pt x="12" y="218"/>
                  </a:lnTo>
                  <a:lnTo>
                    <a:pt x="12" y="205"/>
                  </a:lnTo>
                  <a:lnTo>
                    <a:pt x="13" y="192"/>
                  </a:lnTo>
                  <a:lnTo>
                    <a:pt x="13" y="179"/>
                  </a:lnTo>
                  <a:lnTo>
                    <a:pt x="14" y="167"/>
                  </a:lnTo>
                  <a:lnTo>
                    <a:pt x="14" y="156"/>
                  </a:lnTo>
                  <a:lnTo>
                    <a:pt x="13" y="162"/>
                  </a:lnTo>
                  <a:lnTo>
                    <a:pt x="11" y="167"/>
                  </a:lnTo>
                  <a:lnTo>
                    <a:pt x="10" y="173"/>
                  </a:lnTo>
                  <a:lnTo>
                    <a:pt x="8" y="178"/>
                  </a:lnTo>
                  <a:lnTo>
                    <a:pt x="7" y="184"/>
                  </a:lnTo>
                  <a:lnTo>
                    <a:pt x="6" y="190"/>
                  </a:lnTo>
                  <a:lnTo>
                    <a:pt x="5" y="196"/>
                  </a:lnTo>
                  <a:lnTo>
                    <a:pt x="4" y="201"/>
                  </a:lnTo>
                  <a:lnTo>
                    <a:pt x="3" y="207"/>
                  </a:lnTo>
                  <a:lnTo>
                    <a:pt x="2" y="213"/>
                  </a:lnTo>
                  <a:lnTo>
                    <a:pt x="1" y="219"/>
                  </a:lnTo>
                  <a:lnTo>
                    <a:pt x="1" y="225"/>
                  </a:lnTo>
                  <a:lnTo>
                    <a:pt x="1" y="231"/>
                  </a:lnTo>
                  <a:lnTo>
                    <a:pt x="0" y="237"/>
                  </a:lnTo>
                  <a:lnTo>
                    <a:pt x="0" y="243"/>
                  </a:lnTo>
                  <a:lnTo>
                    <a:pt x="0" y="249"/>
                  </a:lnTo>
                  <a:lnTo>
                    <a:pt x="0" y="265"/>
                  </a:lnTo>
                  <a:lnTo>
                    <a:pt x="2" y="280"/>
                  </a:lnTo>
                  <a:lnTo>
                    <a:pt x="4" y="296"/>
                  </a:lnTo>
                  <a:lnTo>
                    <a:pt x="6" y="311"/>
                  </a:lnTo>
                  <a:lnTo>
                    <a:pt x="10" y="326"/>
                  </a:lnTo>
                  <a:lnTo>
                    <a:pt x="14" y="340"/>
                  </a:lnTo>
                  <a:lnTo>
                    <a:pt x="19" y="354"/>
                  </a:lnTo>
                  <a:lnTo>
                    <a:pt x="24" y="368"/>
                  </a:lnTo>
                  <a:lnTo>
                    <a:pt x="30" y="382"/>
                  </a:lnTo>
                  <a:lnTo>
                    <a:pt x="37" y="395"/>
                  </a:lnTo>
                  <a:lnTo>
                    <a:pt x="44" y="408"/>
                  </a:lnTo>
                  <a:lnTo>
                    <a:pt x="52" y="421"/>
                  </a:lnTo>
                  <a:lnTo>
                    <a:pt x="61" y="433"/>
                  </a:lnTo>
                  <a:lnTo>
                    <a:pt x="70" y="444"/>
                  </a:lnTo>
                  <a:lnTo>
                    <a:pt x="80" y="455"/>
                  </a:lnTo>
                  <a:lnTo>
                    <a:pt x="90" y="466"/>
                  </a:lnTo>
                  <a:lnTo>
                    <a:pt x="101" y="476"/>
                  </a:lnTo>
                  <a:lnTo>
                    <a:pt x="112" y="486"/>
                  </a:lnTo>
                  <a:lnTo>
                    <a:pt x="123" y="495"/>
                  </a:lnTo>
                  <a:lnTo>
                    <a:pt x="135" y="503"/>
                  </a:lnTo>
                  <a:lnTo>
                    <a:pt x="148" y="511"/>
                  </a:lnTo>
                  <a:lnTo>
                    <a:pt x="161" y="519"/>
                  </a:lnTo>
                  <a:lnTo>
                    <a:pt x="174" y="526"/>
                  </a:lnTo>
                  <a:lnTo>
                    <a:pt x="187" y="532"/>
                  </a:lnTo>
                  <a:lnTo>
                    <a:pt x="201" y="537"/>
                  </a:lnTo>
                  <a:lnTo>
                    <a:pt x="216" y="542"/>
                  </a:lnTo>
                  <a:lnTo>
                    <a:pt x="230" y="546"/>
                  </a:lnTo>
                  <a:lnTo>
                    <a:pt x="245" y="550"/>
                  </a:lnTo>
                  <a:lnTo>
                    <a:pt x="260" y="552"/>
                  </a:lnTo>
                  <a:lnTo>
                    <a:pt x="276" y="554"/>
                  </a:lnTo>
                  <a:lnTo>
                    <a:pt x="291" y="556"/>
                  </a:lnTo>
                  <a:lnTo>
                    <a:pt x="307" y="556"/>
                  </a:lnTo>
                  <a:lnTo>
                    <a:pt x="323" y="556"/>
                  </a:lnTo>
                  <a:lnTo>
                    <a:pt x="338" y="554"/>
                  </a:lnTo>
                  <a:lnTo>
                    <a:pt x="354" y="552"/>
                  </a:lnTo>
                  <a:lnTo>
                    <a:pt x="369" y="550"/>
                  </a:lnTo>
                  <a:lnTo>
                    <a:pt x="384" y="546"/>
                  </a:lnTo>
                  <a:lnTo>
                    <a:pt x="398" y="542"/>
                  </a:lnTo>
                  <a:lnTo>
                    <a:pt x="412" y="537"/>
                  </a:lnTo>
                  <a:lnTo>
                    <a:pt x="426" y="532"/>
                  </a:lnTo>
                  <a:lnTo>
                    <a:pt x="440" y="526"/>
                  </a:lnTo>
                  <a:lnTo>
                    <a:pt x="453" y="519"/>
                  </a:lnTo>
                  <a:lnTo>
                    <a:pt x="466" y="511"/>
                  </a:lnTo>
                  <a:lnTo>
                    <a:pt x="479" y="503"/>
                  </a:lnTo>
                  <a:lnTo>
                    <a:pt x="491" y="495"/>
                  </a:lnTo>
                  <a:lnTo>
                    <a:pt x="502" y="486"/>
                  </a:lnTo>
                  <a:lnTo>
                    <a:pt x="513" y="476"/>
                  </a:lnTo>
                  <a:lnTo>
                    <a:pt x="524" y="466"/>
                  </a:lnTo>
                  <a:lnTo>
                    <a:pt x="534" y="455"/>
                  </a:lnTo>
                  <a:lnTo>
                    <a:pt x="544" y="444"/>
                  </a:lnTo>
                  <a:lnTo>
                    <a:pt x="553" y="433"/>
                  </a:lnTo>
                  <a:lnTo>
                    <a:pt x="561" y="421"/>
                  </a:lnTo>
                  <a:lnTo>
                    <a:pt x="569" y="408"/>
                  </a:lnTo>
                  <a:lnTo>
                    <a:pt x="577" y="395"/>
                  </a:lnTo>
                  <a:lnTo>
                    <a:pt x="584" y="382"/>
                  </a:lnTo>
                  <a:lnTo>
                    <a:pt x="590" y="368"/>
                  </a:lnTo>
                  <a:lnTo>
                    <a:pt x="595" y="354"/>
                  </a:lnTo>
                  <a:lnTo>
                    <a:pt x="600" y="340"/>
                  </a:lnTo>
                  <a:lnTo>
                    <a:pt x="604" y="326"/>
                  </a:lnTo>
                  <a:lnTo>
                    <a:pt x="608" y="311"/>
                  </a:lnTo>
                  <a:lnTo>
                    <a:pt x="610" y="296"/>
                  </a:lnTo>
                  <a:lnTo>
                    <a:pt x="612" y="280"/>
                  </a:lnTo>
                  <a:lnTo>
                    <a:pt x="614" y="265"/>
                  </a:lnTo>
                  <a:lnTo>
                    <a:pt x="614" y="249"/>
                  </a:lnTo>
                  <a:lnTo>
                    <a:pt x="614" y="242"/>
                  </a:lnTo>
                  <a:lnTo>
                    <a:pt x="614" y="235"/>
                  </a:lnTo>
                  <a:lnTo>
                    <a:pt x="613" y="228"/>
                  </a:lnTo>
                  <a:lnTo>
                    <a:pt x="613" y="221"/>
                  </a:lnTo>
                  <a:lnTo>
                    <a:pt x="612" y="214"/>
                  </a:lnTo>
                  <a:lnTo>
                    <a:pt x="611" y="207"/>
                  </a:lnTo>
                  <a:lnTo>
                    <a:pt x="610" y="200"/>
                  </a:lnTo>
                  <a:lnTo>
                    <a:pt x="609" y="193"/>
                  </a:lnTo>
                  <a:lnTo>
                    <a:pt x="607" y="186"/>
                  </a:lnTo>
                  <a:lnTo>
                    <a:pt x="606" y="179"/>
                  </a:lnTo>
                  <a:lnTo>
                    <a:pt x="604" y="173"/>
                  </a:lnTo>
                  <a:lnTo>
                    <a:pt x="603" y="166"/>
                  </a:lnTo>
                  <a:lnTo>
                    <a:pt x="601" y="160"/>
                  </a:lnTo>
                  <a:lnTo>
                    <a:pt x="599" y="153"/>
                  </a:lnTo>
                  <a:lnTo>
                    <a:pt x="596" y="147"/>
                  </a:lnTo>
                  <a:lnTo>
                    <a:pt x="651" y="197"/>
                  </a:lnTo>
                </a:path>
              </a:pathLst>
            </a:custGeom>
            <a:solidFill>
              <a:srgbClr val="FFCC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86053" name="Freeform 49"/>
            <p:cNvSpPr/>
            <p:nvPr/>
          </p:nvSpPr>
          <p:spPr bwMode="auto">
            <a:xfrm>
              <a:off x="3509" y="2362"/>
              <a:ext cx="126" cy="125"/>
            </a:xfrm>
            <a:custGeom>
              <a:avLst/>
              <a:gdLst>
                <a:gd name="T0" fmla="*/ 1127 w 1130"/>
                <a:gd name="T1" fmla="*/ 622 h 1130"/>
                <a:gd name="T2" fmla="*/ 1112 w 1130"/>
                <a:gd name="T3" fmla="*/ 706 h 1130"/>
                <a:gd name="T4" fmla="*/ 1085 w 1130"/>
                <a:gd name="T5" fmla="*/ 784 h 1130"/>
                <a:gd name="T6" fmla="*/ 1048 w 1130"/>
                <a:gd name="T7" fmla="*/ 857 h 1130"/>
                <a:gd name="T8" fmla="*/ 1001 w 1130"/>
                <a:gd name="T9" fmla="*/ 924 h 1130"/>
                <a:gd name="T10" fmla="*/ 945 w 1130"/>
                <a:gd name="T11" fmla="*/ 983 h 1130"/>
                <a:gd name="T12" fmla="*/ 881 w 1130"/>
                <a:gd name="T13" fmla="*/ 1033 h 1130"/>
                <a:gd name="T14" fmla="*/ 810 w 1130"/>
                <a:gd name="T15" fmla="*/ 1074 h 1130"/>
                <a:gd name="T16" fmla="*/ 733 w 1130"/>
                <a:gd name="T17" fmla="*/ 1105 h 1130"/>
                <a:gd name="T18" fmla="*/ 651 w 1130"/>
                <a:gd name="T19" fmla="*/ 1124 h 1130"/>
                <a:gd name="T20" fmla="*/ 565 w 1130"/>
                <a:gd name="T21" fmla="*/ 1130 h 1130"/>
                <a:gd name="T22" fmla="*/ 479 w 1130"/>
                <a:gd name="T23" fmla="*/ 1124 h 1130"/>
                <a:gd name="T24" fmla="*/ 397 w 1130"/>
                <a:gd name="T25" fmla="*/ 1105 h 1130"/>
                <a:gd name="T26" fmla="*/ 321 w 1130"/>
                <a:gd name="T27" fmla="*/ 1074 h 1130"/>
                <a:gd name="T28" fmla="*/ 250 w 1130"/>
                <a:gd name="T29" fmla="*/ 1033 h 1130"/>
                <a:gd name="T30" fmla="*/ 186 w 1130"/>
                <a:gd name="T31" fmla="*/ 983 h 1130"/>
                <a:gd name="T32" fmla="*/ 130 w 1130"/>
                <a:gd name="T33" fmla="*/ 924 h 1130"/>
                <a:gd name="T34" fmla="*/ 82 w 1130"/>
                <a:gd name="T35" fmla="*/ 857 h 1130"/>
                <a:gd name="T36" fmla="*/ 44 w 1130"/>
                <a:gd name="T37" fmla="*/ 784 h 1130"/>
                <a:gd name="T38" fmla="*/ 18 w 1130"/>
                <a:gd name="T39" fmla="*/ 706 h 1130"/>
                <a:gd name="T40" fmla="*/ 3 w 1130"/>
                <a:gd name="T41" fmla="*/ 622 h 1130"/>
                <a:gd name="T42" fmla="*/ 1 w 1130"/>
                <a:gd name="T43" fmla="*/ 536 h 1130"/>
                <a:gd name="T44" fmla="*/ 11 w 1130"/>
                <a:gd name="T45" fmla="*/ 451 h 1130"/>
                <a:gd name="T46" fmla="*/ 34 w 1130"/>
                <a:gd name="T47" fmla="*/ 371 h 1130"/>
                <a:gd name="T48" fmla="*/ 68 w 1130"/>
                <a:gd name="T49" fmla="*/ 296 h 1130"/>
                <a:gd name="T50" fmla="*/ 112 w 1130"/>
                <a:gd name="T51" fmla="*/ 227 h 1130"/>
                <a:gd name="T52" fmla="*/ 166 w 1130"/>
                <a:gd name="T53" fmla="*/ 165 h 1130"/>
                <a:gd name="T54" fmla="*/ 228 w 1130"/>
                <a:gd name="T55" fmla="*/ 112 h 1130"/>
                <a:gd name="T56" fmla="*/ 296 w 1130"/>
                <a:gd name="T57" fmla="*/ 68 h 1130"/>
                <a:gd name="T58" fmla="*/ 371 w 1130"/>
                <a:gd name="T59" fmla="*/ 34 h 1130"/>
                <a:gd name="T60" fmla="*/ 452 w 1130"/>
                <a:gd name="T61" fmla="*/ 11 h 1130"/>
                <a:gd name="T62" fmla="*/ 536 w 1130"/>
                <a:gd name="T63" fmla="*/ 1 h 1130"/>
                <a:gd name="T64" fmla="*/ 623 w 1130"/>
                <a:gd name="T65" fmla="*/ 3 h 1130"/>
                <a:gd name="T66" fmla="*/ 706 w 1130"/>
                <a:gd name="T67" fmla="*/ 18 h 1130"/>
                <a:gd name="T68" fmla="*/ 785 w 1130"/>
                <a:gd name="T69" fmla="*/ 44 h 1130"/>
                <a:gd name="T70" fmla="*/ 858 w 1130"/>
                <a:gd name="T71" fmla="*/ 82 h 1130"/>
                <a:gd name="T72" fmla="*/ 924 w 1130"/>
                <a:gd name="T73" fmla="*/ 129 h 1130"/>
                <a:gd name="T74" fmla="*/ 983 w 1130"/>
                <a:gd name="T75" fmla="*/ 185 h 1130"/>
                <a:gd name="T76" fmla="*/ 1033 w 1130"/>
                <a:gd name="T77" fmla="*/ 249 h 1130"/>
                <a:gd name="T78" fmla="*/ 1074 w 1130"/>
                <a:gd name="T79" fmla="*/ 320 h 1130"/>
                <a:gd name="T80" fmla="*/ 1104 w 1130"/>
                <a:gd name="T81" fmla="*/ 397 h 1130"/>
                <a:gd name="T82" fmla="*/ 1123 w 1130"/>
                <a:gd name="T83" fmla="*/ 479 h 1130"/>
                <a:gd name="T84" fmla="*/ 1130 w 1130"/>
                <a:gd name="T85" fmla="*/ 565 h 113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130"/>
                <a:gd name="T130" fmla="*/ 0 h 1130"/>
                <a:gd name="T131" fmla="*/ 1130 w 1130"/>
                <a:gd name="T132" fmla="*/ 1130 h 113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130" h="1130">
                  <a:moveTo>
                    <a:pt x="1130" y="565"/>
                  </a:moveTo>
                  <a:lnTo>
                    <a:pt x="1129" y="594"/>
                  </a:lnTo>
                  <a:lnTo>
                    <a:pt x="1127" y="622"/>
                  </a:lnTo>
                  <a:lnTo>
                    <a:pt x="1123" y="651"/>
                  </a:lnTo>
                  <a:lnTo>
                    <a:pt x="1118" y="678"/>
                  </a:lnTo>
                  <a:lnTo>
                    <a:pt x="1112" y="706"/>
                  </a:lnTo>
                  <a:lnTo>
                    <a:pt x="1104" y="732"/>
                  </a:lnTo>
                  <a:lnTo>
                    <a:pt x="1096" y="759"/>
                  </a:lnTo>
                  <a:lnTo>
                    <a:pt x="1085" y="784"/>
                  </a:lnTo>
                  <a:lnTo>
                    <a:pt x="1074" y="809"/>
                  </a:lnTo>
                  <a:lnTo>
                    <a:pt x="1062" y="834"/>
                  </a:lnTo>
                  <a:lnTo>
                    <a:pt x="1048" y="857"/>
                  </a:lnTo>
                  <a:lnTo>
                    <a:pt x="1033" y="880"/>
                  </a:lnTo>
                  <a:lnTo>
                    <a:pt x="1018" y="902"/>
                  </a:lnTo>
                  <a:lnTo>
                    <a:pt x="1001" y="924"/>
                  </a:lnTo>
                  <a:lnTo>
                    <a:pt x="983" y="944"/>
                  </a:lnTo>
                  <a:lnTo>
                    <a:pt x="964" y="964"/>
                  </a:lnTo>
                  <a:lnTo>
                    <a:pt x="945" y="983"/>
                  </a:lnTo>
                  <a:lnTo>
                    <a:pt x="924" y="1000"/>
                  </a:lnTo>
                  <a:lnTo>
                    <a:pt x="903" y="1017"/>
                  </a:lnTo>
                  <a:lnTo>
                    <a:pt x="881" y="1033"/>
                  </a:lnTo>
                  <a:lnTo>
                    <a:pt x="858" y="1048"/>
                  </a:lnTo>
                  <a:lnTo>
                    <a:pt x="834" y="1062"/>
                  </a:lnTo>
                  <a:lnTo>
                    <a:pt x="810" y="1074"/>
                  </a:lnTo>
                  <a:lnTo>
                    <a:pt x="785" y="1086"/>
                  </a:lnTo>
                  <a:lnTo>
                    <a:pt x="759" y="1096"/>
                  </a:lnTo>
                  <a:lnTo>
                    <a:pt x="733" y="1105"/>
                  </a:lnTo>
                  <a:lnTo>
                    <a:pt x="706" y="1112"/>
                  </a:lnTo>
                  <a:lnTo>
                    <a:pt x="679" y="1119"/>
                  </a:lnTo>
                  <a:lnTo>
                    <a:pt x="651" y="1124"/>
                  </a:lnTo>
                  <a:lnTo>
                    <a:pt x="623" y="1127"/>
                  </a:lnTo>
                  <a:lnTo>
                    <a:pt x="594" y="1129"/>
                  </a:lnTo>
                  <a:lnTo>
                    <a:pt x="565" y="1130"/>
                  </a:lnTo>
                  <a:lnTo>
                    <a:pt x="536" y="1129"/>
                  </a:lnTo>
                  <a:lnTo>
                    <a:pt x="508" y="1127"/>
                  </a:lnTo>
                  <a:lnTo>
                    <a:pt x="479" y="1124"/>
                  </a:lnTo>
                  <a:lnTo>
                    <a:pt x="452" y="1119"/>
                  </a:lnTo>
                  <a:lnTo>
                    <a:pt x="424" y="1112"/>
                  </a:lnTo>
                  <a:lnTo>
                    <a:pt x="397" y="1105"/>
                  </a:lnTo>
                  <a:lnTo>
                    <a:pt x="371" y="1096"/>
                  </a:lnTo>
                  <a:lnTo>
                    <a:pt x="346" y="1086"/>
                  </a:lnTo>
                  <a:lnTo>
                    <a:pt x="321" y="1074"/>
                  </a:lnTo>
                  <a:lnTo>
                    <a:pt x="296" y="1062"/>
                  </a:lnTo>
                  <a:lnTo>
                    <a:pt x="273" y="1048"/>
                  </a:lnTo>
                  <a:lnTo>
                    <a:pt x="250" y="1033"/>
                  </a:lnTo>
                  <a:lnTo>
                    <a:pt x="228" y="1017"/>
                  </a:lnTo>
                  <a:lnTo>
                    <a:pt x="206" y="1000"/>
                  </a:lnTo>
                  <a:lnTo>
                    <a:pt x="186" y="983"/>
                  </a:lnTo>
                  <a:lnTo>
                    <a:pt x="166" y="964"/>
                  </a:lnTo>
                  <a:lnTo>
                    <a:pt x="148" y="944"/>
                  </a:lnTo>
                  <a:lnTo>
                    <a:pt x="130" y="924"/>
                  </a:lnTo>
                  <a:lnTo>
                    <a:pt x="112" y="902"/>
                  </a:lnTo>
                  <a:lnTo>
                    <a:pt x="96" y="880"/>
                  </a:lnTo>
                  <a:lnTo>
                    <a:pt x="82" y="857"/>
                  </a:lnTo>
                  <a:lnTo>
                    <a:pt x="68" y="834"/>
                  </a:lnTo>
                  <a:lnTo>
                    <a:pt x="56" y="809"/>
                  </a:lnTo>
                  <a:lnTo>
                    <a:pt x="44" y="784"/>
                  </a:lnTo>
                  <a:lnTo>
                    <a:pt x="34" y="759"/>
                  </a:lnTo>
                  <a:lnTo>
                    <a:pt x="25" y="732"/>
                  </a:lnTo>
                  <a:lnTo>
                    <a:pt x="18" y="706"/>
                  </a:lnTo>
                  <a:lnTo>
                    <a:pt x="11" y="678"/>
                  </a:lnTo>
                  <a:lnTo>
                    <a:pt x="6" y="651"/>
                  </a:lnTo>
                  <a:lnTo>
                    <a:pt x="3" y="622"/>
                  </a:lnTo>
                  <a:lnTo>
                    <a:pt x="1" y="594"/>
                  </a:lnTo>
                  <a:lnTo>
                    <a:pt x="0" y="565"/>
                  </a:lnTo>
                  <a:lnTo>
                    <a:pt x="1" y="536"/>
                  </a:lnTo>
                  <a:lnTo>
                    <a:pt x="3" y="507"/>
                  </a:lnTo>
                  <a:lnTo>
                    <a:pt x="6" y="479"/>
                  </a:lnTo>
                  <a:lnTo>
                    <a:pt x="11" y="451"/>
                  </a:lnTo>
                  <a:lnTo>
                    <a:pt x="18" y="424"/>
                  </a:lnTo>
                  <a:lnTo>
                    <a:pt x="25" y="397"/>
                  </a:lnTo>
                  <a:lnTo>
                    <a:pt x="34" y="371"/>
                  </a:lnTo>
                  <a:lnTo>
                    <a:pt x="44" y="345"/>
                  </a:lnTo>
                  <a:lnTo>
                    <a:pt x="56" y="320"/>
                  </a:lnTo>
                  <a:lnTo>
                    <a:pt x="68" y="296"/>
                  </a:lnTo>
                  <a:lnTo>
                    <a:pt x="82" y="272"/>
                  </a:lnTo>
                  <a:lnTo>
                    <a:pt x="96" y="249"/>
                  </a:lnTo>
                  <a:lnTo>
                    <a:pt x="112" y="227"/>
                  </a:lnTo>
                  <a:lnTo>
                    <a:pt x="130" y="206"/>
                  </a:lnTo>
                  <a:lnTo>
                    <a:pt x="148" y="185"/>
                  </a:lnTo>
                  <a:lnTo>
                    <a:pt x="166" y="165"/>
                  </a:lnTo>
                  <a:lnTo>
                    <a:pt x="186" y="147"/>
                  </a:lnTo>
                  <a:lnTo>
                    <a:pt x="206" y="129"/>
                  </a:lnTo>
                  <a:lnTo>
                    <a:pt x="228" y="112"/>
                  </a:lnTo>
                  <a:lnTo>
                    <a:pt x="250" y="97"/>
                  </a:lnTo>
                  <a:lnTo>
                    <a:pt x="273" y="82"/>
                  </a:lnTo>
                  <a:lnTo>
                    <a:pt x="296" y="68"/>
                  </a:lnTo>
                  <a:lnTo>
                    <a:pt x="321" y="56"/>
                  </a:lnTo>
                  <a:lnTo>
                    <a:pt x="346" y="44"/>
                  </a:lnTo>
                  <a:lnTo>
                    <a:pt x="371" y="34"/>
                  </a:lnTo>
                  <a:lnTo>
                    <a:pt x="397" y="25"/>
                  </a:lnTo>
                  <a:lnTo>
                    <a:pt x="424" y="18"/>
                  </a:lnTo>
                  <a:lnTo>
                    <a:pt x="452" y="11"/>
                  </a:lnTo>
                  <a:lnTo>
                    <a:pt x="479" y="7"/>
                  </a:lnTo>
                  <a:lnTo>
                    <a:pt x="508" y="3"/>
                  </a:lnTo>
                  <a:lnTo>
                    <a:pt x="536" y="1"/>
                  </a:lnTo>
                  <a:lnTo>
                    <a:pt x="565" y="0"/>
                  </a:lnTo>
                  <a:lnTo>
                    <a:pt x="594" y="1"/>
                  </a:lnTo>
                  <a:lnTo>
                    <a:pt x="623" y="3"/>
                  </a:lnTo>
                  <a:lnTo>
                    <a:pt x="651" y="7"/>
                  </a:lnTo>
                  <a:lnTo>
                    <a:pt x="679" y="11"/>
                  </a:lnTo>
                  <a:lnTo>
                    <a:pt x="706" y="18"/>
                  </a:lnTo>
                  <a:lnTo>
                    <a:pt x="733" y="25"/>
                  </a:lnTo>
                  <a:lnTo>
                    <a:pt x="759" y="34"/>
                  </a:lnTo>
                  <a:lnTo>
                    <a:pt x="785" y="44"/>
                  </a:lnTo>
                  <a:lnTo>
                    <a:pt x="810" y="56"/>
                  </a:lnTo>
                  <a:lnTo>
                    <a:pt x="834" y="68"/>
                  </a:lnTo>
                  <a:lnTo>
                    <a:pt x="858" y="82"/>
                  </a:lnTo>
                  <a:lnTo>
                    <a:pt x="881" y="97"/>
                  </a:lnTo>
                  <a:lnTo>
                    <a:pt x="903" y="112"/>
                  </a:lnTo>
                  <a:lnTo>
                    <a:pt x="924" y="129"/>
                  </a:lnTo>
                  <a:lnTo>
                    <a:pt x="945" y="147"/>
                  </a:lnTo>
                  <a:lnTo>
                    <a:pt x="964" y="165"/>
                  </a:lnTo>
                  <a:lnTo>
                    <a:pt x="983" y="185"/>
                  </a:lnTo>
                  <a:lnTo>
                    <a:pt x="1001" y="206"/>
                  </a:lnTo>
                  <a:lnTo>
                    <a:pt x="1018" y="227"/>
                  </a:lnTo>
                  <a:lnTo>
                    <a:pt x="1033" y="249"/>
                  </a:lnTo>
                  <a:lnTo>
                    <a:pt x="1048" y="272"/>
                  </a:lnTo>
                  <a:lnTo>
                    <a:pt x="1062" y="296"/>
                  </a:lnTo>
                  <a:lnTo>
                    <a:pt x="1074" y="320"/>
                  </a:lnTo>
                  <a:lnTo>
                    <a:pt x="1085" y="345"/>
                  </a:lnTo>
                  <a:lnTo>
                    <a:pt x="1096" y="371"/>
                  </a:lnTo>
                  <a:lnTo>
                    <a:pt x="1104" y="397"/>
                  </a:lnTo>
                  <a:lnTo>
                    <a:pt x="1112" y="424"/>
                  </a:lnTo>
                  <a:lnTo>
                    <a:pt x="1118" y="451"/>
                  </a:lnTo>
                  <a:lnTo>
                    <a:pt x="1123" y="479"/>
                  </a:lnTo>
                  <a:lnTo>
                    <a:pt x="1127" y="507"/>
                  </a:lnTo>
                  <a:lnTo>
                    <a:pt x="1129" y="536"/>
                  </a:lnTo>
                  <a:lnTo>
                    <a:pt x="1130" y="565"/>
                  </a:lnTo>
                  <a:close/>
                </a:path>
              </a:pathLst>
            </a:custGeom>
            <a:solidFill>
              <a:srgbClr val="F2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86054" name="Freeform 50"/>
            <p:cNvSpPr/>
            <p:nvPr/>
          </p:nvSpPr>
          <p:spPr bwMode="auto">
            <a:xfrm>
              <a:off x="3536" y="2381"/>
              <a:ext cx="50" cy="50"/>
            </a:xfrm>
            <a:custGeom>
              <a:avLst/>
              <a:gdLst>
                <a:gd name="T0" fmla="*/ 451 w 451"/>
                <a:gd name="T1" fmla="*/ 237 h 451"/>
                <a:gd name="T2" fmla="*/ 448 w 451"/>
                <a:gd name="T3" fmla="*/ 260 h 451"/>
                <a:gd name="T4" fmla="*/ 441 w 451"/>
                <a:gd name="T5" fmla="*/ 292 h 451"/>
                <a:gd name="T6" fmla="*/ 424 w 451"/>
                <a:gd name="T7" fmla="*/ 333 h 451"/>
                <a:gd name="T8" fmla="*/ 399 w 451"/>
                <a:gd name="T9" fmla="*/ 369 h 451"/>
                <a:gd name="T10" fmla="*/ 369 w 451"/>
                <a:gd name="T11" fmla="*/ 399 h 451"/>
                <a:gd name="T12" fmla="*/ 333 w 451"/>
                <a:gd name="T13" fmla="*/ 424 h 451"/>
                <a:gd name="T14" fmla="*/ 293 w 451"/>
                <a:gd name="T15" fmla="*/ 441 h 451"/>
                <a:gd name="T16" fmla="*/ 260 w 451"/>
                <a:gd name="T17" fmla="*/ 448 h 451"/>
                <a:gd name="T18" fmla="*/ 237 w 451"/>
                <a:gd name="T19" fmla="*/ 450 h 451"/>
                <a:gd name="T20" fmla="*/ 214 w 451"/>
                <a:gd name="T21" fmla="*/ 450 h 451"/>
                <a:gd name="T22" fmla="*/ 191 w 451"/>
                <a:gd name="T23" fmla="*/ 448 h 451"/>
                <a:gd name="T24" fmla="*/ 159 w 451"/>
                <a:gd name="T25" fmla="*/ 441 h 451"/>
                <a:gd name="T26" fmla="*/ 118 w 451"/>
                <a:gd name="T27" fmla="*/ 424 h 451"/>
                <a:gd name="T28" fmla="*/ 82 w 451"/>
                <a:gd name="T29" fmla="*/ 399 h 451"/>
                <a:gd name="T30" fmla="*/ 52 w 451"/>
                <a:gd name="T31" fmla="*/ 369 h 451"/>
                <a:gd name="T32" fmla="*/ 27 w 451"/>
                <a:gd name="T33" fmla="*/ 333 h 451"/>
                <a:gd name="T34" fmla="*/ 10 w 451"/>
                <a:gd name="T35" fmla="*/ 292 h 451"/>
                <a:gd name="T36" fmla="*/ 3 w 451"/>
                <a:gd name="T37" fmla="*/ 260 h 451"/>
                <a:gd name="T38" fmla="*/ 0 w 451"/>
                <a:gd name="T39" fmla="*/ 237 h 451"/>
                <a:gd name="T40" fmla="*/ 0 w 451"/>
                <a:gd name="T41" fmla="*/ 214 h 451"/>
                <a:gd name="T42" fmla="*/ 3 w 451"/>
                <a:gd name="T43" fmla="*/ 191 h 451"/>
                <a:gd name="T44" fmla="*/ 10 w 451"/>
                <a:gd name="T45" fmla="*/ 158 h 451"/>
                <a:gd name="T46" fmla="*/ 27 w 451"/>
                <a:gd name="T47" fmla="*/ 118 h 451"/>
                <a:gd name="T48" fmla="*/ 52 w 451"/>
                <a:gd name="T49" fmla="*/ 82 h 451"/>
                <a:gd name="T50" fmla="*/ 82 w 451"/>
                <a:gd name="T51" fmla="*/ 52 h 451"/>
                <a:gd name="T52" fmla="*/ 118 w 451"/>
                <a:gd name="T53" fmla="*/ 27 h 451"/>
                <a:gd name="T54" fmla="*/ 159 w 451"/>
                <a:gd name="T55" fmla="*/ 10 h 451"/>
                <a:gd name="T56" fmla="*/ 191 w 451"/>
                <a:gd name="T57" fmla="*/ 3 h 451"/>
                <a:gd name="T58" fmla="*/ 214 w 451"/>
                <a:gd name="T59" fmla="*/ 0 h 451"/>
                <a:gd name="T60" fmla="*/ 237 w 451"/>
                <a:gd name="T61" fmla="*/ 0 h 451"/>
                <a:gd name="T62" fmla="*/ 260 w 451"/>
                <a:gd name="T63" fmla="*/ 3 h 451"/>
                <a:gd name="T64" fmla="*/ 293 w 451"/>
                <a:gd name="T65" fmla="*/ 10 h 451"/>
                <a:gd name="T66" fmla="*/ 333 w 451"/>
                <a:gd name="T67" fmla="*/ 27 h 451"/>
                <a:gd name="T68" fmla="*/ 369 w 451"/>
                <a:gd name="T69" fmla="*/ 52 h 451"/>
                <a:gd name="T70" fmla="*/ 399 w 451"/>
                <a:gd name="T71" fmla="*/ 82 h 451"/>
                <a:gd name="T72" fmla="*/ 424 w 451"/>
                <a:gd name="T73" fmla="*/ 118 h 451"/>
                <a:gd name="T74" fmla="*/ 441 w 451"/>
                <a:gd name="T75" fmla="*/ 158 h 451"/>
                <a:gd name="T76" fmla="*/ 448 w 451"/>
                <a:gd name="T77" fmla="*/ 191 h 451"/>
                <a:gd name="T78" fmla="*/ 451 w 451"/>
                <a:gd name="T79" fmla="*/ 214 h 45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451"/>
                <a:gd name="T121" fmla="*/ 0 h 451"/>
                <a:gd name="T122" fmla="*/ 451 w 451"/>
                <a:gd name="T123" fmla="*/ 451 h 451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451" h="451">
                  <a:moveTo>
                    <a:pt x="451" y="225"/>
                  </a:moveTo>
                  <a:lnTo>
                    <a:pt x="451" y="237"/>
                  </a:lnTo>
                  <a:lnTo>
                    <a:pt x="450" y="248"/>
                  </a:lnTo>
                  <a:lnTo>
                    <a:pt x="448" y="260"/>
                  </a:lnTo>
                  <a:lnTo>
                    <a:pt x="446" y="271"/>
                  </a:lnTo>
                  <a:lnTo>
                    <a:pt x="441" y="292"/>
                  </a:lnTo>
                  <a:lnTo>
                    <a:pt x="433" y="313"/>
                  </a:lnTo>
                  <a:lnTo>
                    <a:pt x="424" y="333"/>
                  </a:lnTo>
                  <a:lnTo>
                    <a:pt x="412" y="351"/>
                  </a:lnTo>
                  <a:lnTo>
                    <a:pt x="399" y="369"/>
                  </a:lnTo>
                  <a:lnTo>
                    <a:pt x="385" y="385"/>
                  </a:lnTo>
                  <a:lnTo>
                    <a:pt x="369" y="399"/>
                  </a:lnTo>
                  <a:lnTo>
                    <a:pt x="352" y="412"/>
                  </a:lnTo>
                  <a:lnTo>
                    <a:pt x="333" y="424"/>
                  </a:lnTo>
                  <a:lnTo>
                    <a:pt x="313" y="433"/>
                  </a:lnTo>
                  <a:lnTo>
                    <a:pt x="293" y="441"/>
                  </a:lnTo>
                  <a:lnTo>
                    <a:pt x="271" y="446"/>
                  </a:lnTo>
                  <a:lnTo>
                    <a:pt x="260" y="448"/>
                  </a:lnTo>
                  <a:lnTo>
                    <a:pt x="249" y="450"/>
                  </a:lnTo>
                  <a:lnTo>
                    <a:pt x="237" y="450"/>
                  </a:lnTo>
                  <a:lnTo>
                    <a:pt x="226" y="451"/>
                  </a:lnTo>
                  <a:lnTo>
                    <a:pt x="214" y="450"/>
                  </a:lnTo>
                  <a:lnTo>
                    <a:pt x="203" y="450"/>
                  </a:lnTo>
                  <a:lnTo>
                    <a:pt x="191" y="448"/>
                  </a:lnTo>
                  <a:lnTo>
                    <a:pt x="180" y="446"/>
                  </a:lnTo>
                  <a:lnTo>
                    <a:pt x="159" y="441"/>
                  </a:lnTo>
                  <a:lnTo>
                    <a:pt x="138" y="433"/>
                  </a:lnTo>
                  <a:lnTo>
                    <a:pt x="118" y="424"/>
                  </a:lnTo>
                  <a:lnTo>
                    <a:pt x="99" y="412"/>
                  </a:lnTo>
                  <a:lnTo>
                    <a:pt x="82" y="399"/>
                  </a:lnTo>
                  <a:lnTo>
                    <a:pt x="66" y="385"/>
                  </a:lnTo>
                  <a:lnTo>
                    <a:pt x="52" y="369"/>
                  </a:lnTo>
                  <a:lnTo>
                    <a:pt x="39" y="351"/>
                  </a:lnTo>
                  <a:lnTo>
                    <a:pt x="27" y="333"/>
                  </a:lnTo>
                  <a:lnTo>
                    <a:pt x="18" y="313"/>
                  </a:lnTo>
                  <a:lnTo>
                    <a:pt x="10" y="292"/>
                  </a:lnTo>
                  <a:lnTo>
                    <a:pt x="5" y="271"/>
                  </a:lnTo>
                  <a:lnTo>
                    <a:pt x="3" y="260"/>
                  </a:lnTo>
                  <a:lnTo>
                    <a:pt x="1" y="248"/>
                  </a:lnTo>
                  <a:lnTo>
                    <a:pt x="0" y="237"/>
                  </a:lnTo>
                  <a:lnTo>
                    <a:pt x="0" y="225"/>
                  </a:lnTo>
                  <a:lnTo>
                    <a:pt x="0" y="214"/>
                  </a:lnTo>
                  <a:lnTo>
                    <a:pt x="1" y="202"/>
                  </a:lnTo>
                  <a:lnTo>
                    <a:pt x="3" y="191"/>
                  </a:lnTo>
                  <a:lnTo>
                    <a:pt x="5" y="180"/>
                  </a:lnTo>
                  <a:lnTo>
                    <a:pt x="10" y="158"/>
                  </a:lnTo>
                  <a:lnTo>
                    <a:pt x="18" y="138"/>
                  </a:lnTo>
                  <a:lnTo>
                    <a:pt x="27" y="118"/>
                  </a:lnTo>
                  <a:lnTo>
                    <a:pt x="39" y="99"/>
                  </a:lnTo>
                  <a:lnTo>
                    <a:pt x="52" y="82"/>
                  </a:lnTo>
                  <a:lnTo>
                    <a:pt x="66" y="66"/>
                  </a:lnTo>
                  <a:lnTo>
                    <a:pt x="82" y="52"/>
                  </a:lnTo>
                  <a:lnTo>
                    <a:pt x="99" y="39"/>
                  </a:lnTo>
                  <a:lnTo>
                    <a:pt x="118" y="27"/>
                  </a:lnTo>
                  <a:lnTo>
                    <a:pt x="138" y="18"/>
                  </a:lnTo>
                  <a:lnTo>
                    <a:pt x="159" y="10"/>
                  </a:lnTo>
                  <a:lnTo>
                    <a:pt x="180" y="5"/>
                  </a:lnTo>
                  <a:lnTo>
                    <a:pt x="191" y="3"/>
                  </a:lnTo>
                  <a:lnTo>
                    <a:pt x="203" y="1"/>
                  </a:lnTo>
                  <a:lnTo>
                    <a:pt x="214" y="0"/>
                  </a:lnTo>
                  <a:lnTo>
                    <a:pt x="226" y="0"/>
                  </a:lnTo>
                  <a:lnTo>
                    <a:pt x="237" y="0"/>
                  </a:lnTo>
                  <a:lnTo>
                    <a:pt x="249" y="1"/>
                  </a:lnTo>
                  <a:lnTo>
                    <a:pt x="260" y="3"/>
                  </a:lnTo>
                  <a:lnTo>
                    <a:pt x="271" y="5"/>
                  </a:lnTo>
                  <a:lnTo>
                    <a:pt x="293" y="10"/>
                  </a:lnTo>
                  <a:lnTo>
                    <a:pt x="313" y="18"/>
                  </a:lnTo>
                  <a:lnTo>
                    <a:pt x="333" y="27"/>
                  </a:lnTo>
                  <a:lnTo>
                    <a:pt x="352" y="39"/>
                  </a:lnTo>
                  <a:lnTo>
                    <a:pt x="369" y="52"/>
                  </a:lnTo>
                  <a:lnTo>
                    <a:pt x="385" y="66"/>
                  </a:lnTo>
                  <a:lnTo>
                    <a:pt x="399" y="82"/>
                  </a:lnTo>
                  <a:lnTo>
                    <a:pt x="412" y="99"/>
                  </a:lnTo>
                  <a:lnTo>
                    <a:pt x="424" y="118"/>
                  </a:lnTo>
                  <a:lnTo>
                    <a:pt x="433" y="138"/>
                  </a:lnTo>
                  <a:lnTo>
                    <a:pt x="441" y="158"/>
                  </a:lnTo>
                  <a:lnTo>
                    <a:pt x="446" y="180"/>
                  </a:lnTo>
                  <a:lnTo>
                    <a:pt x="448" y="191"/>
                  </a:lnTo>
                  <a:lnTo>
                    <a:pt x="450" y="202"/>
                  </a:lnTo>
                  <a:lnTo>
                    <a:pt x="451" y="214"/>
                  </a:lnTo>
                  <a:lnTo>
                    <a:pt x="451" y="22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86055" name="Freeform 51"/>
            <p:cNvSpPr/>
            <p:nvPr/>
          </p:nvSpPr>
          <p:spPr bwMode="auto">
            <a:xfrm>
              <a:off x="3747" y="2362"/>
              <a:ext cx="125" cy="125"/>
            </a:xfrm>
            <a:custGeom>
              <a:avLst/>
              <a:gdLst>
                <a:gd name="T0" fmla="*/ 1127 w 1130"/>
                <a:gd name="T1" fmla="*/ 622 h 1130"/>
                <a:gd name="T2" fmla="*/ 1112 w 1130"/>
                <a:gd name="T3" fmla="*/ 706 h 1130"/>
                <a:gd name="T4" fmla="*/ 1085 w 1130"/>
                <a:gd name="T5" fmla="*/ 784 h 1130"/>
                <a:gd name="T6" fmla="*/ 1048 w 1130"/>
                <a:gd name="T7" fmla="*/ 857 h 1130"/>
                <a:gd name="T8" fmla="*/ 1001 w 1130"/>
                <a:gd name="T9" fmla="*/ 924 h 1130"/>
                <a:gd name="T10" fmla="*/ 945 w 1130"/>
                <a:gd name="T11" fmla="*/ 983 h 1130"/>
                <a:gd name="T12" fmla="*/ 880 w 1130"/>
                <a:gd name="T13" fmla="*/ 1033 h 1130"/>
                <a:gd name="T14" fmla="*/ 809 w 1130"/>
                <a:gd name="T15" fmla="*/ 1074 h 1130"/>
                <a:gd name="T16" fmla="*/ 732 w 1130"/>
                <a:gd name="T17" fmla="*/ 1105 h 1130"/>
                <a:gd name="T18" fmla="*/ 650 w 1130"/>
                <a:gd name="T19" fmla="*/ 1124 h 1130"/>
                <a:gd name="T20" fmla="*/ 564 w 1130"/>
                <a:gd name="T21" fmla="*/ 1130 h 1130"/>
                <a:gd name="T22" fmla="*/ 478 w 1130"/>
                <a:gd name="T23" fmla="*/ 1124 h 1130"/>
                <a:gd name="T24" fmla="*/ 396 w 1130"/>
                <a:gd name="T25" fmla="*/ 1105 h 1130"/>
                <a:gd name="T26" fmla="*/ 319 w 1130"/>
                <a:gd name="T27" fmla="*/ 1074 h 1130"/>
                <a:gd name="T28" fmla="*/ 248 w 1130"/>
                <a:gd name="T29" fmla="*/ 1033 h 1130"/>
                <a:gd name="T30" fmla="*/ 184 w 1130"/>
                <a:gd name="T31" fmla="*/ 983 h 1130"/>
                <a:gd name="T32" fmla="*/ 128 w 1130"/>
                <a:gd name="T33" fmla="*/ 924 h 1130"/>
                <a:gd name="T34" fmla="*/ 81 w 1130"/>
                <a:gd name="T35" fmla="*/ 857 h 1130"/>
                <a:gd name="T36" fmla="*/ 44 w 1130"/>
                <a:gd name="T37" fmla="*/ 784 h 1130"/>
                <a:gd name="T38" fmla="*/ 17 w 1130"/>
                <a:gd name="T39" fmla="*/ 706 h 1130"/>
                <a:gd name="T40" fmla="*/ 2 w 1130"/>
                <a:gd name="T41" fmla="*/ 622 h 1130"/>
                <a:gd name="T42" fmla="*/ 0 w 1130"/>
                <a:gd name="T43" fmla="*/ 536 h 1130"/>
                <a:gd name="T44" fmla="*/ 11 w 1130"/>
                <a:gd name="T45" fmla="*/ 451 h 1130"/>
                <a:gd name="T46" fmla="*/ 34 w 1130"/>
                <a:gd name="T47" fmla="*/ 371 h 1130"/>
                <a:gd name="T48" fmla="*/ 68 w 1130"/>
                <a:gd name="T49" fmla="*/ 296 h 1130"/>
                <a:gd name="T50" fmla="*/ 112 w 1130"/>
                <a:gd name="T51" fmla="*/ 227 h 1130"/>
                <a:gd name="T52" fmla="*/ 165 w 1130"/>
                <a:gd name="T53" fmla="*/ 165 h 1130"/>
                <a:gd name="T54" fmla="*/ 226 w 1130"/>
                <a:gd name="T55" fmla="*/ 112 h 1130"/>
                <a:gd name="T56" fmla="*/ 295 w 1130"/>
                <a:gd name="T57" fmla="*/ 68 h 1130"/>
                <a:gd name="T58" fmla="*/ 370 w 1130"/>
                <a:gd name="T59" fmla="*/ 34 h 1130"/>
                <a:gd name="T60" fmla="*/ 450 w 1130"/>
                <a:gd name="T61" fmla="*/ 11 h 1130"/>
                <a:gd name="T62" fmla="*/ 535 w 1130"/>
                <a:gd name="T63" fmla="*/ 1 h 1130"/>
                <a:gd name="T64" fmla="*/ 622 w 1130"/>
                <a:gd name="T65" fmla="*/ 3 h 1130"/>
                <a:gd name="T66" fmla="*/ 705 w 1130"/>
                <a:gd name="T67" fmla="*/ 18 h 1130"/>
                <a:gd name="T68" fmla="*/ 784 w 1130"/>
                <a:gd name="T69" fmla="*/ 44 h 1130"/>
                <a:gd name="T70" fmla="*/ 857 w 1130"/>
                <a:gd name="T71" fmla="*/ 82 h 1130"/>
                <a:gd name="T72" fmla="*/ 924 w 1130"/>
                <a:gd name="T73" fmla="*/ 129 h 1130"/>
                <a:gd name="T74" fmla="*/ 983 w 1130"/>
                <a:gd name="T75" fmla="*/ 185 h 1130"/>
                <a:gd name="T76" fmla="*/ 1033 w 1130"/>
                <a:gd name="T77" fmla="*/ 249 h 1130"/>
                <a:gd name="T78" fmla="*/ 1074 w 1130"/>
                <a:gd name="T79" fmla="*/ 320 h 1130"/>
                <a:gd name="T80" fmla="*/ 1104 w 1130"/>
                <a:gd name="T81" fmla="*/ 397 h 1130"/>
                <a:gd name="T82" fmla="*/ 1123 w 1130"/>
                <a:gd name="T83" fmla="*/ 479 h 1130"/>
                <a:gd name="T84" fmla="*/ 1130 w 1130"/>
                <a:gd name="T85" fmla="*/ 565 h 113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130"/>
                <a:gd name="T130" fmla="*/ 0 h 1130"/>
                <a:gd name="T131" fmla="*/ 1130 w 1130"/>
                <a:gd name="T132" fmla="*/ 1130 h 113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130" h="1130">
                  <a:moveTo>
                    <a:pt x="1130" y="565"/>
                  </a:moveTo>
                  <a:lnTo>
                    <a:pt x="1129" y="594"/>
                  </a:lnTo>
                  <a:lnTo>
                    <a:pt x="1127" y="622"/>
                  </a:lnTo>
                  <a:lnTo>
                    <a:pt x="1123" y="651"/>
                  </a:lnTo>
                  <a:lnTo>
                    <a:pt x="1118" y="678"/>
                  </a:lnTo>
                  <a:lnTo>
                    <a:pt x="1112" y="706"/>
                  </a:lnTo>
                  <a:lnTo>
                    <a:pt x="1104" y="732"/>
                  </a:lnTo>
                  <a:lnTo>
                    <a:pt x="1095" y="759"/>
                  </a:lnTo>
                  <a:lnTo>
                    <a:pt x="1085" y="784"/>
                  </a:lnTo>
                  <a:lnTo>
                    <a:pt x="1074" y="809"/>
                  </a:lnTo>
                  <a:lnTo>
                    <a:pt x="1062" y="834"/>
                  </a:lnTo>
                  <a:lnTo>
                    <a:pt x="1048" y="857"/>
                  </a:lnTo>
                  <a:lnTo>
                    <a:pt x="1033" y="880"/>
                  </a:lnTo>
                  <a:lnTo>
                    <a:pt x="1017" y="902"/>
                  </a:lnTo>
                  <a:lnTo>
                    <a:pt x="1001" y="924"/>
                  </a:lnTo>
                  <a:lnTo>
                    <a:pt x="983" y="944"/>
                  </a:lnTo>
                  <a:lnTo>
                    <a:pt x="964" y="964"/>
                  </a:lnTo>
                  <a:lnTo>
                    <a:pt x="945" y="983"/>
                  </a:lnTo>
                  <a:lnTo>
                    <a:pt x="924" y="1000"/>
                  </a:lnTo>
                  <a:lnTo>
                    <a:pt x="903" y="1017"/>
                  </a:lnTo>
                  <a:lnTo>
                    <a:pt x="880" y="1033"/>
                  </a:lnTo>
                  <a:lnTo>
                    <a:pt x="857" y="1048"/>
                  </a:lnTo>
                  <a:lnTo>
                    <a:pt x="833" y="1062"/>
                  </a:lnTo>
                  <a:lnTo>
                    <a:pt x="809" y="1074"/>
                  </a:lnTo>
                  <a:lnTo>
                    <a:pt x="784" y="1086"/>
                  </a:lnTo>
                  <a:lnTo>
                    <a:pt x="758" y="1096"/>
                  </a:lnTo>
                  <a:lnTo>
                    <a:pt x="732" y="1105"/>
                  </a:lnTo>
                  <a:lnTo>
                    <a:pt x="705" y="1112"/>
                  </a:lnTo>
                  <a:lnTo>
                    <a:pt x="678" y="1119"/>
                  </a:lnTo>
                  <a:lnTo>
                    <a:pt x="650" y="1124"/>
                  </a:lnTo>
                  <a:lnTo>
                    <a:pt x="622" y="1127"/>
                  </a:lnTo>
                  <a:lnTo>
                    <a:pt x="593" y="1129"/>
                  </a:lnTo>
                  <a:lnTo>
                    <a:pt x="564" y="1130"/>
                  </a:lnTo>
                  <a:lnTo>
                    <a:pt x="535" y="1129"/>
                  </a:lnTo>
                  <a:lnTo>
                    <a:pt x="506" y="1127"/>
                  </a:lnTo>
                  <a:lnTo>
                    <a:pt x="478" y="1124"/>
                  </a:lnTo>
                  <a:lnTo>
                    <a:pt x="450" y="1119"/>
                  </a:lnTo>
                  <a:lnTo>
                    <a:pt x="423" y="1112"/>
                  </a:lnTo>
                  <a:lnTo>
                    <a:pt x="396" y="1105"/>
                  </a:lnTo>
                  <a:lnTo>
                    <a:pt x="370" y="1096"/>
                  </a:lnTo>
                  <a:lnTo>
                    <a:pt x="344" y="1086"/>
                  </a:lnTo>
                  <a:lnTo>
                    <a:pt x="319" y="1074"/>
                  </a:lnTo>
                  <a:lnTo>
                    <a:pt x="295" y="1062"/>
                  </a:lnTo>
                  <a:lnTo>
                    <a:pt x="271" y="1048"/>
                  </a:lnTo>
                  <a:lnTo>
                    <a:pt x="248" y="1033"/>
                  </a:lnTo>
                  <a:lnTo>
                    <a:pt x="226" y="1017"/>
                  </a:lnTo>
                  <a:lnTo>
                    <a:pt x="205" y="1000"/>
                  </a:lnTo>
                  <a:lnTo>
                    <a:pt x="184" y="983"/>
                  </a:lnTo>
                  <a:lnTo>
                    <a:pt x="165" y="964"/>
                  </a:lnTo>
                  <a:lnTo>
                    <a:pt x="146" y="944"/>
                  </a:lnTo>
                  <a:lnTo>
                    <a:pt x="128" y="924"/>
                  </a:lnTo>
                  <a:lnTo>
                    <a:pt x="112" y="902"/>
                  </a:lnTo>
                  <a:lnTo>
                    <a:pt x="96" y="880"/>
                  </a:lnTo>
                  <a:lnTo>
                    <a:pt x="81" y="857"/>
                  </a:lnTo>
                  <a:lnTo>
                    <a:pt x="68" y="834"/>
                  </a:lnTo>
                  <a:lnTo>
                    <a:pt x="55" y="809"/>
                  </a:lnTo>
                  <a:lnTo>
                    <a:pt x="44" y="784"/>
                  </a:lnTo>
                  <a:lnTo>
                    <a:pt x="34" y="759"/>
                  </a:lnTo>
                  <a:lnTo>
                    <a:pt x="25" y="732"/>
                  </a:lnTo>
                  <a:lnTo>
                    <a:pt x="17" y="706"/>
                  </a:lnTo>
                  <a:lnTo>
                    <a:pt x="11" y="678"/>
                  </a:lnTo>
                  <a:lnTo>
                    <a:pt x="6" y="651"/>
                  </a:lnTo>
                  <a:lnTo>
                    <a:pt x="2" y="622"/>
                  </a:lnTo>
                  <a:lnTo>
                    <a:pt x="0" y="594"/>
                  </a:lnTo>
                  <a:lnTo>
                    <a:pt x="0" y="565"/>
                  </a:lnTo>
                  <a:lnTo>
                    <a:pt x="0" y="536"/>
                  </a:lnTo>
                  <a:lnTo>
                    <a:pt x="2" y="507"/>
                  </a:lnTo>
                  <a:lnTo>
                    <a:pt x="6" y="479"/>
                  </a:lnTo>
                  <a:lnTo>
                    <a:pt x="11" y="451"/>
                  </a:lnTo>
                  <a:lnTo>
                    <a:pt x="17" y="424"/>
                  </a:lnTo>
                  <a:lnTo>
                    <a:pt x="25" y="397"/>
                  </a:lnTo>
                  <a:lnTo>
                    <a:pt x="34" y="371"/>
                  </a:lnTo>
                  <a:lnTo>
                    <a:pt x="44" y="345"/>
                  </a:lnTo>
                  <a:lnTo>
                    <a:pt x="55" y="320"/>
                  </a:lnTo>
                  <a:lnTo>
                    <a:pt x="68" y="296"/>
                  </a:lnTo>
                  <a:lnTo>
                    <a:pt x="81" y="272"/>
                  </a:lnTo>
                  <a:lnTo>
                    <a:pt x="96" y="249"/>
                  </a:lnTo>
                  <a:lnTo>
                    <a:pt x="112" y="227"/>
                  </a:lnTo>
                  <a:lnTo>
                    <a:pt x="128" y="206"/>
                  </a:lnTo>
                  <a:lnTo>
                    <a:pt x="146" y="185"/>
                  </a:lnTo>
                  <a:lnTo>
                    <a:pt x="165" y="165"/>
                  </a:lnTo>
                  <a:lnTo>
                    <a:pt x="184" y="147"/>
                  </a:lnTo>
                  <a:lnTo>
                    <a:pt x="205" y="129"/>
                  </a:lnTo>
                  <a:lnTo>
                    <a:pt x="226" y="112"/>
                  </a:lnTo>
                  <a:lnTo>
                    <a:pt x="248" y="97"/>
                  </a:lnTo>
                  <a:lnTo>
                    <a:pt x="271" y="82"/>
                  </a:lnTo>
                  <a:lnTo>
                    <a:pt x="295" y="68"/>
                  </a:lnTo>
                  <a:lnTo>
                    <a:pt x="319" y="56"/>
                  </a:lnTo>
                  <a:lnTo>
                    <a:pt x="344" y="44"/>
                  </a:lnTo>
                  <a:lnTo>
                    <a:pt x="370" y="34"/>
                  </a:lnTo>
                  <a:lnTo>
                    <a:pt x="396" y="25"/>
                  </a:lnTo>
                  <a:lnTo>
                    <a:pt x="423" y="18"/>
                  </a:lnTo>
                  <a:lnTo>
                    <a:pt x="450" y="11"/>
                  </a:lnTo>
                  <a:lnTo>
                    <a:pt x="478" y="7"/>
                  </a:lnTo>
                  <a:lnTo>
                    <a:pt x="506" y="3"/>
                  </a:lnTo>
                  <a:lnTo>
                    <a:pt x="535" y="1"/>
                  </a:lnTo>
                  <a:lnTo>
                    <a:pt x="564" y="0"/>
                  </a:lnTo>
                  <a:lnTo>
                    <a:pt x="593" y="1"/>
                  </a:lnTo>
                  <a:lnTo>
                    <a:pt x="622" y="3"/>
                  </a:lnTo>
                  <a:lnTo>
                    <a:pt x="650" y="7"/>
                  </a:lnTo>
                  <a:lnTo>
                    <a:pt x="678" y="11"/>
                  </a:lnTo>
                  <a:lnTo>
                    <a:pt x="705" y="18"/>
                  </a:lnTo>
                  <a:lnTo>
                    <a:pt x="732" y="25"/>
                  </a:lnTo>
                  <a:lnTo>
                    <a:pt x="758" y="34"/>
                  </a:lnTo>
                  <a:lnTo>
                    <a:pt x="784" y="44"/>
                  </a:lnTo>
                  <a:lnTo>
                    <a:pt x="809" y="56"/>
                  </a:lnTo>
                  <a:lnTo>
                    <a:pt x="833" y="68"/>
                  </a:lnTo>
                  <a:lnTo>
                    <a:pt x="857" y="82"/>
                  </a:lnTo>
                  <a:lnTo>
                    <a:pt x="880" y="97"/>
                  </a:lnTo>
                  <a:lnTo>
                    <a:pt x="903" y="112"/>
                  </a:lnTo>
                  <a:lnTo>
                    <a:pt x="924" y="129"/>
                  </a:lnTo>
                  <a:lnTo>
                    <a:pt x="945" y="147"/>
                  </a:lnTo>
                  <a:lnTo>
                    <a:pt x="964" y="165"/>
                  </a:lnTo>
                  <a:lnTo>
                    <a:pt x="983" y="185"/>
                  </a:lnTo>
                  <a:lnTo>
                    <a:pt x="1001" y="206"/>
                  </a:lnTo>
                  <a:lnTo>
                    <a:pt x="1017" y="227"/>
                  </a:lnTo>
                  <a:lnTo>
                    <a:pt x="1033" y="249"/>
                  </a:lnTo>
                  <a:lnTo>
                    <a:pt x="1048" y="272"/>
                  </a:lnTo>
                  <a:lnTo>
                    <a:pt x="1062" y="296"/>
                  </a:lnTo>
                  <a:lnTo>
                    <a:pt x="1074" y="320"/>
                  </a:lnTo>
                  <a:lnTo>
                    <a:pt x="1085" y="345"/>
                  </a:lnTo>
                  <a:lnTo>
                    <a:pt x="1095" y="371"/>
                  </a:lnTo>
                  <a:lnTo>
                    <a:pt x="1104" y="397"/>
                  </a:lnTo>
                  <a:lnTo>
                    <a:pt x="1112" y="424"/>
                  </a:lnTo>
                  <a:lnTo>
                    <a:pt x="1118" y="451"/>
                  </a:lnTo>
                  <a:lnTo>
                    <a:pt x="1123" y="479"/>
                  </a:lnTo>
                  <a:lnTo>
                    <a:pt x="1127" y="507"/>
                  </a:lnTo>
                  <a:lnTo>
                    <a:pt x="1129" y="536"/>
                  </a:lnTo>
                  <a:lnTo>
                    <a:pt x="1130" y="565"/>
                  </a:lnTo>
                  <a:close/>
                </a:path>
              </a:pathLst>
            </a:custGeom>
            <a:solidFill>
              <a:srgbClr val="F2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86056" name="Freeform 52"/>
            <p:cNvSpPr/>
            <p:nvPr/>
          </p:nvSpPr>
          <p:spPr bwMode="auto">
            <a:xfrm>
              <a:off x="3762" y="2391"/>
              <a:ext cx="50" cy="50"/>
            </a:xfrm>
            <a:custGeom>
              <a:avLst/>
              <a:gdLst>
                <a:gd name="T0" fmla="*/ 451 w 451"/>
                <a:gd name="T1" fmla="*/ 237 h 451"/>
                <a:gd name="T2" fmla="*/ 449 w 451"/>
                <a:gd name="T3" fmla="*/ 260 h 451"/>
                <a:gd name="T4" fmla="*/ 441 w 451"/>
                <a:gd name="T5" fmla="*/ 293 h 451"/>
                <a:gd name="T6" fmla="*/ 424 w 451"/>
                <a:gd name="T7" fmla="*/ 333 h 451"/>
                <a:gd name="T8" fmla="*/ 400 w 451"/>
                <a:gd name="T9" fmla="*/ 369 h 451"/>
                <a:gd name="T10" fmla="*/ 369 w 451"/>
                <a:gd name="T11" fmla="*/ 399 h 451"/>
                <a:gd name="T12" fmla="*/ 333 w 451"/>
                <a:gd name="T13" fmla="*/ 424 h 451"/>
                <a:gd name="T14" fmla="*/ 293 w 451"/>
                <a:gd name="T15" fmla="*/ 441 h 451"/>
                <a:gd name="T16" fmla="*/ 260 w 451"/>
                <a:gd name="T17" fmla="*/ 448 h 451"/>
                <a:gd name="T18" fmla="*/ 238 w 451"/>
                <a:gd name="T19" fmla="*/ 451 h 451"/>
                <a:gd name="T20" fmla="*/ 214 w 451"/>
                <a:gd name="T21" fmla="*/ 451 h 451"/>
                <a:gd name="T22" fmla="*/ 192 w 451"/>
                <a:gd name="T23" fmla="*/ 448 h 451"/>
                <a:gd name="T24" fmla="*/ 159 w 451"/>
                <a:gd name="T25" fmla="*/ 441 h 451"/>
                <a:gd name="T26" fmla="*/ 118 w 451"/>
                <a:gd name="T27" fmla="*/ 424 h 451"/>
                <a:gd name="T28" fmla="*/ 82 w 451"/>
                <a:gd name="T29" fmla="*/ 399 h 451"/>
                <a:gd name="T30" fmla="*/ 52 w 451"/>
                <a:gd name="T31" fmla="*/ 369 h 451"/>
                <a:gd name="T32" fmla="*/ 28 w 451"/>
                <a:gd name="T33" fmla="*/ 333 h 451"/>
                <a:gd name="T34" fmla="*/ 11 w 451"/>
                <a:gd name="T35" fmla="*/ 293 h 451"/>
                <a:gd name="T36" fmla="*/ 3 w 451"/>
                <a:gd name="T37" fmla="*/ 260 h 451"/>
                <a:gd name="T38" fmla="*/ 1 w 451"/>
                <a:gd name="T39" fmla="*/ 237 h 451"/>
                <a:gd name="T40" fmla="*/ 1 w 451"/>
                <a:gd name="T41" fmla="*/ 214 h 451"/>
                <a:gd name="T42" fmla="*/ 3 w 451"/>
                <a:gd name="T43" fmla="*/ 191 h 451"/>
                <a:gd name="T44" fmla="*/ 11 w 451"/>
                <a:gd name="T45" fmla="*/ 159 h 451"/>
                <a:gd name="T46" fmla="*/ 28 w 451"/>
                <a:gd name="T47" fmla="*/ 118 h 451"/>
                <a:gd name="T48" fmla="*/ 52 w 451"/>
                <a:gd name="T49" fmla="*/ 82 h 451"/>
                <a:gd name="T50" fmla="*/ 82 w 451"/>
                <a:gd name="T51" fmla="*/ 52 h 451"/>
                <a:gd name="T52" fmla="*/ 118 w 451"/>
                <a:gd name="T53" fmla="*/ 27 h 451"/>
                <a:gd name="T54" fmla="*/ 159 w 451"/>
                <a:gd name="T55" fmla="*/ 10 h 451"/>
                <a:gd name="T56" fmla="*/ 192 w 451"/>
                <a:gd name="T57" fmla="*/ 3 h 451"/>
                <a:gd name="T58" fmla="*/ 214 w 451"/>
                <a:gd name="T59" fmla="*/ 0 h 451"/>
                <a:gd name="T60" fmla="*/ 238 w 451"/>
                <a:gd name="T61" fmla="*/ 0 h 451"/>
                <a:gd name="T62" fmla="*/ 260 w 451"/>
                <a:gd name="T63" fmla="*/ 3 h 451"/>
                <a:gd name="T64" fmla="*/ 293 w 451"/>
                <a:gd name="T65" fmla="*/ 10 h 451"/>
                <a:gd name="T66" fmla="*/ 333 w 451"/>
                <a:gd name="T67" fmla="*/ 27 h 451"/>
                <a:gd name="T68" fmla="*/ 369 w 451"/>
                <a:gd name="T69" fmla="*/ 52 h 451"/>
                <a:gd name="T70" fmla="*/ 400 w 451"/>
                <a:gd name="T71" fmla="*/ 82 h 451"/>
                <a:gd name="T72" fmla="*/ 424 w 451"/>
                <a:gd name="T73" fmla="*/ 118 h 451"/>
                <a:gd name="T74" fmla="*/ 441 w 451"/>
                <a:gd name="T75" fmla="*/ 159 h 451"/>
                <a:gd name="T76" fmla="*/ 449 w 451"/>
                <a:gd name="T77" fmla="*/ 191 h 451"/>
                <a:gd name="T78" fmla="*/ 451 w 451"/>
                <a:gd name="T79" fmla="*/ 214 h 45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451"/>
                <a:gd name="T121" fmla="*/ 0 h 451"/>
                <a:gd name="T122" fmla="*/ 451 w 451"/>
                <a:gd name="T123" fmla="*/ 451 h 451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451" h="451">
                  <a:moveTo>
                    <a:pt x="451" y="225"/>
                  </a:moveTo>
                  <a:lnTo>
                    <a:pt x="451" y="237"/>
                  </a:lnTo>
                  <a:lnTo>
                    <a:pt x="450" y="249"/>
                  </a:lnTo>
                  <a:lnTo>
                    <a:pt x="449" y="260"/>
                  </a:lnTo>
                  <a:lnTo>
                    <a:pt x="447" y="271"/>
                  </a:lnTo>
                  <a:lnTo>
                    <a:pt x="441" y="293"/>
                  </a:lnTo>
                  <a:lnTo>
                    <a:pt x="434" y="313"/>
                  </a:lnTo>
                  <a:lnTo>
                    <a:pt x="424" y="333"/>
                  </a:lnTo>
                  <a:lnTo>
                    <a:pt x="413" y="352"/>
                  </a:lnTo>
                  <a:lnTo>
                    <a:pt x="400" y="369"/>
                  </a:lnTo>
                  <a:lnTo>
                    <a:pt x="385" y="385"/>
                  </a:lnTo>
                  <a:lnTo>
                    <a:pt x="369" y="399"/>
                  </a:lnTo>
                  <a:lnTo>
                    <a:pt x="352" y="412"/>
                  </a:lnTo>
                  <a:lnTo>
                    <a:pt x="333" y="424"/>
                  </a:lnTo>
                  <a:lnTo>
                    <a:pt x="314" y="433"/>
                  </a:lnTo>
                  <a:lnTo>
                    <a:pt x="293" y="441"/>
                  </a:lnTo>
                  <a:lnTo>
                    <a:pt x="271" y="446"/>
                  </a:lnTo>
                  <a:lnTo>
                    <a:pt x="260" y="448"/>
                  </a:lnTo>
                  <a:lnTo>
                    <a:pt x="249" y="450"/>
                  </a:lnTo>
                  <a:lnTo>
                    <a:pt x="238" y="451"/>
                  </a:lnTo>
                  <a:lnTo>
                    <a:pt x="226" y="451"/>
                  </a:lnTo>
                  <a:lnTo>
                    <a:pt x="214" y="451"/>
                  </a:lnTo>
                  <a:lnTo>
                    <a:pt x="203" y="450"/>
                  </a:lnTo>
                  <a:lnTo>
                    <a:pt x="192" y="448"/>
                  </a:lnTo>
                  <a:lnTo>
                    <a:pt x="180" y="446"/>
                  </a:lnTo>
                  <a:lnTo>
                    <a:pt x="159" y="441"/>
                  </a:lnTo>
                  <a:lnTo>
                    <a:pt x="138" y="433"/>
                  </a:lnTo>
                  <a:lnTo>
                    <a:pt x="118" y="424"/>
                  </a:lnTo>
                  <a:lnTo>
                    <a:pt x="100" y="412"/>
                  </a:lnTo>
                  <a:lnTo>
                    <a:pt x="82" y="399"/>
                  </a:lnTo>
                  <a:lnTo>
                    <a:pt x="66" y="385"/>
                  </a:lnTo>
                  <a:lnTo>
                    <a:pt x="52" y="369"/>
                  </a:lnTo>
                  <a:lnTo>
                    <a:pt x="39" y="352"/>
                  </a:lnTo>
                  <a:lnTo>
                    <a:pt x="28" y="333"/>
                  </a:lnTo>
                  <a:lnTo>
                    <a:pt x="18" y="313"/>
                  </a:lnTo>
                  <a:lnTo>
                    <a:pt x="11" y="293"/>
                  </a:lnTo>
                  <a:lnTo>
                    <a:pt x="5" y="271"/>
                  </a:lnTo>
                  <a:lnTo>
                    <a:pt x="3" y="260"/>
                  </a:lnTo>
                  <a:lnTo>
                    <a:pt x="2" y="249"/>
                  </a:lnTo>
                  <a:lnTo>
                    <a:pt x="1" y="237"/>
                  </a:lnTo>
                  <a:lnTo>
                    <a:pt x="0" y="225"/>
                  </a:lnTo>
                  <a:lnTo>
                    <a:pt x="1" y="214"/>
                  </a:lnTo>
                  <a:lnTo>
                    <a:pt x="2" y="202"/>
                  </a:lnTo>
                  <a:lnTo>
                    <a:pt x="3" y="191"/>
                  </a:lnTo>
                  <a:lnTo>
                    <a:pt x="5" y="180"/>
                  </a:lnTo>
                  <a:lnTo>
                    <a:pt x="11" y="159"/>
                  </a:lnTo>
                  <a:lnTo>
                    <a:pt x="18" y="138"/>
                  </a:lnTo>
                  <a:lnTo>
                    <a:pt x="28" y="118"/>
                  </a:lnTo>
                  <a:lnTo>
                    <a:pt x="39" y="100"/>
                  </a:lnTo>
                  <a:lnTo>
                    <a:pt x="52" y="82"/>
                  </a:lnTo>
                  <a:lnTo>
                    <a:pt x="66" y="66"/>
                  </a:lnTo>
                  <a:lnTo>
                    <a:pt x="82" y="52"/>
                  </a:lnTo>
                  <a:lnTo>
                    <a:pt x="100" y="39"/>
                  </a:lnTo>
                  <a:lnTo>
                    <a:pt x="118" y="27"/>
                  </a:lnTo>
                  <a:lnTo>
                    <a:pt x="138" y="18"/>
                  </a:lnTo>
                  <a:lnTo>
                    <a:pt x="159" y="10"/>
                  </a:lnTo>
                  <a:lnTo>
                    <a:pt x="180" y="5"/>
                  </a:lnTo>
                  <a:lnTo>
                    <a:pt x="192" y="3"/>
                  </a:lnTo>
                  <a:lnTo>
                    <a:pt x="203" y="1"/>
                  </a:lnTo>
                  <a:lnTo>
                    <a:pt x="214" y="0"/>
                  </a:lnTo>
                  <a:lnTo>
                    <a:pt x="226" y="0"/>
                  </a:lnTo>
                  <a:lnTo>
                    <a:pt x="238" y="0"/>
                  </a:lnTo>
                  <a:lnTo>
                    <a:pt x="249" y="1"/>
                  </a:lnTo>
                  <a:lnTo>
                    <a:pt x="260" y="3"/>
                  </a:lnTo>
                  <a:lnTo>
                    <a:pt x="271" y="5"/>
                  </a:lnTo>
                  <a:lnTo>
                    <a:pt x="293" y="10"/>
                  </a:lnTo>
                  <a:lnTo>
                    <a:pt x="314" y="18"/>
                  </a:lnTo>
                  <a:lnTo>
                    <a:pt x="333" y="27"/>
                  </a:lnTo>
                  <a:lnTo>
                    <a:pt x="352" y="39"/>
                  </a:lnTo>
                  <a:lnTo>
                    <a:pt x="369" y="52"/>
                  </a:lnTo>
                  <a:lnTo>
                    <a:pt x="385" y="66"/>
                  </a:lnTo>
                  <a:lnTo>
                    <a:pt x="400" y="82"/>
                  </a:lnTo>
                  <a:lnTo>
                    <a:pt x="413" y="100"/>
                  </a:lnTo>
                  <a:lnTo>
                    <a:pt x="424" y="118"/>
                  </a:lnTo>
                  <a:lnTo>
                    <a:pt x="434" y="138"/>
                  </a:lnTo>
                  <a:lnTo>
                    <a:pt x="441" y="159"/>
                  </a:lnTo>
                  <a:lnTo>
                    <a:pt x="447" y="180"/>
                  </a:lnTo>
                  <a:lnTo>
                    <a:pt x="449" y="191"/>
                  </a:lnTo>
                  <a:lnTo>
                    <a:pt x="450" y="202"/>
                  </a:lnTo>
                  <a:lnTo>
                    <a:pt x="451" y="214"/>
                  </a:lnTo>
                  <a:lnTo>
                    <a:pt x="451" y="22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86057" name="Freeform 53"/>
            <p:cNvSpPr/>
            <p:nvPr/>
          </p:nvSpPr>
          <p:spPr bwMode="auto">
            <a:xfrm>
              <a:off x="3800" y="2281"/>
              <a:ext cx="94" cy="37"/>
            </a:xfrm>
            <a:custGeom>
              <a:avLst/>
              <a:gdLst>
                <a:gd name="T0" fmla="*/ 45 w 845"/>
                <a:gd name="T1" fmla="*/ 72 h 337"/>
                <a:gd name="T2" fmla="*/ 30 w 845"/>
                <a:gd name="T3" fmla="*/ 84 h 337"/>
                <a:gd name="T4" fmla="*/ 18 w 845"/>
                <a:gd name="T5" fmla="*/ 98 h 337"/>
                <a:gd name="T6" fmla="*/ 9 w 845"/>
                <a:gd name="T7" fmla="*/ 114 h 337"/>
                <a:gd name="T8" fmla="*/ 3 w 845"/>
                <a:gd name="T9" fmla="*/ 131 h 337"/>
                <a:gd name="T10" fmla="*/ 0 w 845"/>
                <a:gd name="T11" fmla="*/ 149 h 337"/>
                <a:gd name="T12" fmla="*/ 1 w 845"/>
                <a:gd name="T13" fmla="*/ 168 h 337"/>
                <a:gd name="T14" fmla="*/ 6 w 845"/>
                <a:gd name="T15" fmla="*/ 186 h 337"/>
                <a:gd name="T16" fmla="*/ 14 w 845"/>
                <a:gd name="T17" fmla="*/ 204 h 337"/>
                <a:gd name="T18" fmla="*/ 25 w 845"/>
                <a:gd name="T19" fmla="*/ 219 h 337"/>
                <a:gd name="T20" fmla="*/ 39 w 845"/>
                <a:gd name="T21" fmla="*/ 231 h 337"/>
                <a:gd name="T22" fmla="*/ 55 w 845"/>
                <a:gd name="T23" fmla="*/ 241 h 337"/>
                <a:gd name="T24" fmla="*/ 73 w 845"/>
                <a:gd name="T25" fmla="*/ 247 h 337"/>
                <a:gd name="T26" fmla="*/ 91 w 845"/>
                <a:gd name="T27" fmla="*/ 249 h 337"/>
                <a:gd name="T28" fmla="*/ 109 w 845"/>
                <a:gd name="T29" fmla="*/ 249 h 337"/>
                <a:gd name="T30" fmla="*/ 128 w 845"/>
                <a:gd name="T31" fmla="*/ 244 h 337"/>
                <a:gd name="T32" fmla="*/ 154 w 845"/>
                <a:gd name="T33" fmla="*/ 233 h 337"/>
                <a:gd name="T34" fmla="*/ 222 w 845"/>
                <a:gd name="T35" fmla="*/ 211 h 337"/>
                <a:gd name="T36" fmla="*/ 270 w 845"/>
                <a:gd name="T37" fmla="*/ 201 h 337"/>
                <a:gd name="T38" fmla="*/ 307 w 845"/>
                <a:gd name="T39" fmla="*/ 195 h 337"/>
                <a:gd name="T40" fmla="*/ 367 w 845"/>
                <a:gd name="T41" fmla="*/ 192 h 337"/>
                <a:gd name="T42" fmla="*/ 433 w 845"/>
                <a:gd name="T43" fmla="*/ 196 h 337"/>
                <a:gd name="T44" fmla="*/ 478 w 845"/>
                <a:gd name="T45" fmla="*/ 204 h 337"/>
                <a:gd name="T46" fmla="*/ 524 w 845"/>
                <a:gd name="T47" fmla="*/ 217 h 337"/>
                <a:gd name="T48" fmla="*/ 571 w 845"/>
                <a:gd name="T49" fmla="*/ 235 h 337"/>
                <a:gd name="T50" fmla="*/ 617 w 845"/>
                <a:gd name="T51" fmla="*/ 260 h 337"/>
                <a:gd name="T52" fmla="*/ 662 w 845"/>
                <a:gd name="T53" fmla="*/ 293 h 337"/>
                <a:gd name="T54" fmla="*/ 692 w 845"/>
                <a:gd name="T55" fmla="*/ 318 h 337"/>
                <a:gd name="T56" fmla="*/ 709 w 845"/>
                <a:gd name="T57" fmla="*/ 328 h 337"/>
                <a:gd name="T58" fmla="*/ 726 w 845"/>
                <a:gd name="T59" fmla="*/ 334 h 337"/>
                <a:gd name="T60" fmla="*/ 744 w 845"/>
                <a:gd name="T61" fmla="*/ 337 h 337"/>
                <a:gd name="T62" fmla="*/ 763 w 845"/>
                <a:gd name="T63" fmla="*/ 336 h 337"/>
                <a:gd name="T64" fmla="*/ 781 w 845"/>
                <a:gd name="T65" fmla="*/ 331 h 337"/>
                <a:gd name="T66" fmla="*/ 798 w 845"/>
                <a:gd name="T67" fmla="*/ 323 h 337"/>
                <a:gd name="T68" fmla="*/ 813 w 845"/>
                <a:gd name="T69" fmla="*/ 312 h 337"/>
                <a:gd name="T70" fmla="*/ 826 w 845"/>
                <a:gd name="T71" fmla="*/ 298 h 337"/>
                <a:gd name="T72" fmla="*/ 836 w 845"/>
                <a:gd name="T73" fmla="*/ 281 h 337"/>
                <a:gd name="T74" fmla="*/ 842 w 845"/>
                <a:gd name="T75" fmla="*/ 264 h 337"/>
                <a:gd name="T76" fmla="*/ 845 w 845"/>
                <a:gd name="T77" fmla="*/ 245 h 337"/>
                <a:gd name="T78" fmla="*/ 844 w 845"/>
                <a:gd name="T79" fmla="*/ 227 h 337"/>
                <a:gd name="T80" fmla="*/ 839 w 845"/>
                <a:gd name="T81" fmla="*/ 209 h 337"/>
                <a:gd name="T82" fmla="*/ 831 w 845"/>
                <a:gd name="T83" fmla="*/ 192 h 337"/>
                <a:gd name="T84" fmla="*/ 820 w 845"/>
                <a:gd name="T85" fmla="*/ 177 h 337"/>
                <a:gd name="T86" fmla="*/ 782 w 845"/>
                <a:gd name="T87" fmla="*/ 143 h 337"/>
                <a:gd name="T88" fmla="*/ 718 w 845"/>
                <a:gd name="T89" fmla="*/ 97 h 337"/>
                <a:gd name="T90" fmla="*/ 653 w 845"/>
                <a:gd name="T91" fmla="*/ 62 h 337"/>
                <a:gd name="T92" fmla="*/ 589 w 845"/>
                <a:gd name="T93" fmla="*/ 35 h 337"/>
                <a:gd name="T94" fmla="*/ 525 w 845"/>
                <a:gd name="T95" fmla="*/ 17 h 337"/>
                <a:gd name="T96" fmla="*/ 462 w 845"/>
                <a:gd name="T97" fmla="*/ 6 h 337"/>
                <a:gd name="T98" fmla="*/ 400 w 845"/>
                <a:gd name="T99" fmla="*/ 1 h 337"/>
                <a:gd name="T100" fmla="*/ 342 w 845"/>
                <a:gd name="T101" fmla="*/ 1 h 337"/>
                <a:gd name="T102" fmla="*/ 288 w 845"/>
                <a:gd name="T103" fmla="*/ 5 h 337"/>
                <a:gd name="T104" fmla="*/ 237 w 845"/>
                <a:gd name="T105" fmla="*/ 12 h 337"/>
                <a:gd name="T106" fmla="*/ 170 w 845"/>
                <a:gd name="T107" fmla="*/ 27 h 337"/>
                <a:gd name="T108" fmla="*/ 102 w 845"/>
                <a:gd name="T109" fmla="*/ 48 h 337"/>
                <a:gd name="T110" fmla="*/ 62 w 845"/>
                <a:gd name="T111" fmla="*/ 64 h 33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45"/>
                <a:gd name="T169" fmla="*/ 0 h 337"/>
                <a:gd name="T170" fmla="*/ 845 w 845"/>
                <a:gd name="T171" fmla="*/ 337 h 33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45" h="337">
                  <a:moveTo>
                    <a:pt x="54" y="68"/>
                  </a:moveTo>
                  <a:lnTo>
                    <a:pt x="45" y="72"/>
                  </a:lnTo>
                  <a:lnTo>
                    <a:pt x="37" y="78"/>
                  </a:lnTo>
                  <a:lnTo>
                    <a:pt x="30" y="84"/>
                  </a:lnTo>
                  <a:lnTo>
                    <a:pt x="24" y="90"/>
                  </a:lnTo>
                  <a:lnTo>
                    <a:pt x="18" y="98"/>
                  </a:lnTo>
                  <a:lnTo>
                    <a:pt x="13" y="105"/>
                  </a:lnTo>
                  <a:lnTo>
                    <a:pt x="9" y="114"/>
                  </a:lnTo>
                  <a:lnTo>
                    <a:pt x="5" y="122"/>
                  </a:lnTo>
                  <a:lnTo>
                    <a:pt x="3" y="131"/>
                  </a:lnTo>
                  <a:lnTo>
                    <a:pt x="1" y="140"/>
                  </a:lnTo>
                  <a:lnTo>
                    <a:pt x="0" y="149"/>
                  </a:lnTo>
                  <a:lnTo>
                    <a:pt x="0" y="158"/>
                  </a:lnTo>
                  <a:lnTo>
                    <a:pt x="1" y="168"/>
                  </a:lnTo>
                  <a:lnTo>
                    <a:pt x="3" y="177"/>
                  </a:lnTo>
                  <a:lnTo>
                    <a:pt x="6" y="186"/>
                  </a:lnTo>
                  <a:lnTo>
                    <a:pt x="9" y="195"/>
                  </a:lnTo>
                  <a:lnTo>
                    <a:pt x="14" y="204"/>
                  </a:lnTo>
                  <a:lnTo>
                    <a:pt x="19" y="212"/>
                  </a:lnTo>
                  <a:lnTo>
                    <a:pt x="25" y="219"/>
                  </a:lnTo>
                  <a:lnTo>
                    <a:pt x="32" y="225"/>
                  </a:lnTo>
                  <a:lnTo>
                    <a:pt x="39" y="231"/>
                  </a:lnTo>
                  <a:lnTo>
                    <a:pt x="47" y="236"/>
                  </a:lnTo>
                  <a:lnTo>
                    <a:pt x="55" y="241"/>
                  </a:lnTo>
                  <a:lnTo>
                    <a:pt x="64" y="244"/>
                  </a:lnTo>
                  <a:lnTo>
                    <a:pt x="73" y="247"/>
                  </a:lnTo>
                  <a:lnTo>
                    <a:pt x="82" y="248"/>
                  </a:lnTo>
                  <a:lnTo>
                    <a:pt x="91" y="249"/>
                  </a:lnTo>
                  <a:lnTo>
                    <a:pt x="100" y="249"/>
                  </a:lnTo>
                  <a:lnTo>
                    <a:pt x="109" y="249"/>
                  </a:lnTo>
                  <a:lnTo>
                    <a:pt x="119" y="247"/>
                  </a:lnTo>
                  <a:lnTo>
                    <a:pt x="128" y="244"/>
                  </a:lnTo>
                  <a:lnTo>
                    <a:pt x="137" y="240"/>
                  </a:lnTo>
                  <a:lnTo>
                    <a:pt x="154" y="233"/>
                  </a:lnTo>
                  <a:lnTo>
                    <a:pt x="194" y="219"/>
                  </a:lnTo>
                  <a:lnTo>
                    <a:pt x="222" y="211"/>
                  </a:lnTo>
                  <a:lnTo>
                    <a:pt x="253" y="204"/>
                  </a:lnTo>
                  <a:lnTo>
                    <a:pt x="270" y="201"/>
                  </a:lnTo>
                  <a:lnTo>
                    <a:pt x="288" y="198"/>
                  </a:lnTo>
                  <a:lnTo>
                    <a:pt x="307" y="195"/>
                  </a:lnTo>
                  <a:lnTo>
                    <a:pt x="326" y="193"/>
                  </a:lnTo>
                  <a:lnTo>
                    <a:pt x="367" y="192"/>
                  </a:lnTo>
                  <a:lnTo>
                    <a:pt x="410" y="193"/>
                  </a:lnTo>
                  <a:lnTo>
                    <a:pt x="433" y="196"/>
                  </a:lnTo>
                  <a:lnTo>
                    <a:pt x="456" y="199"/>
                  </a:lnTo>
                  <a:lnTo>
                    <a:pt x="478" y="204"/>
                  </a:lnTo>
                  <a:lnTo>
                    <a:pt x="501" y="209"/>
                  </a:lnTo>
                  <a:lnTo>
                    <a:pt x="524" y="217"/>
                  </a:lnTo>
                  <a:lnTo>
                    <a:pt x="548" y="225"/>
                  </a:lnTo>
                  <a:lnTo>
                    <a:pt x="571" y="235"/>
                  </a:lnTo>
                  <a:lnTo>
                    <a:pt x="594" y="247"/>
                  </a:lnTo>
                  <a:lnTo>
                    <a:pt x="617" y="260"/>
                  </a:lnTo>
                  <a:lnTo>
                    <a:pt x="640" y="276"/>
                  </a:lnTo>
                  <a:lnTo>
                    <a:pt x="662" y="293"/>
                  </a:lnTo>
                  <a:lnTo>
                    <a:pt x="685" y="312"/>
                  </a:lnTo>
                  <a:lnTo>
                    <a:pt x="692" y="318"/>
                  </a:lnTo>
                  <a:lnTo>
                    <a:pt x="700" y="323"/>
                  </a:lnTo>
                  <a:lnTo>
                    <a:pt x="709" y="328"/>
                  </a:lnTo>
                  <a:lnTo>
                    <a:pt x="717" y="331"/>
                  </a:lnTo>
                  <a:lnTo>
                    <a:pt x="726" y="334"/>
                  </a:lnTo>
                  <a:lnTo>
                    <a:pt x="735" y="336"/>
                  </a:lnTo>
                  <a:lnTo>
                    <a:pt x="744" y="337"/>
                  </a:lnTo>
                  <a:lnTo>
                    <a:pt x="754" y="337"/>
                  </a:lnTo>
                  <a:lnTo>
                    <a:pt x="763" y="336"/>
                  </a:lnTo>
                  <a:lnTo>
                    <a:pt x="772" y="334"/>
                  </a:lnTo>
                  <a:lnTo>
                    <a:pt x="781" y="331"/>
                  </a:lnTo>
                  <a:lnTo>
                    <a:pt x="789" y="328"/>
                  </a:lnTo>
                  <a:lnTo>
                    <a:pt x="798" y="323"/>
                  </a:lnTo>
                  <a:lnTo>
                    <a:pt x="805" y="318"/>
                  </a:lnTo>
                  <a:lnTo>
                    <a:pt x="813" y="312"/>
                  </a:lnTo>
                  <a:lnTo>
                    <a:pt x="820" y="305"/>
                  </a:lnTo>
                  <a:lnTo>
                    <a:pt x="826" y="298"/>
                  </a:lnTo>
                  <a:lnTo>
                    <a:pt x="831" y="290"/>
                  </a:lnTo>
                  <a:lnTo>
                    <a:pt x="836" y="281"/>
                  </a:lnTo>
                  <a:lnTo>
                    <a:pt x="839" y="272"/>
                  </a:lnTo>
                  <a:lnTo>
                    <a:pt x="842" y="264"/>
                  </a:lnTo>
                  <a:lnTo>
                    <a:pt x="844" y="254"/>
                  </a:lnTo>
                  <a:lnTo>
                    <a:pt x="845" y="245"/>
                  </a:lnTo>
                  <a:lnTo>
                    <a:pt x="845" y="236"/>
                  </a:lnTo>
                  <a:lnTo>
                    <a:pt x="844" y="227"/>
                  </a:lnTo>
                  <a:lnTo>
                    <a:pt x="842" y="218"/>
                  </a:lnTo>
                  <a:lnTo>
                    <a:pt x="839" y="209"/>
                  </a:lnTo>
                  <a:lnTo>
                    <a:pt x="836" y="200"/>
                  </a:lnTo>
                  <a:lnTo>
                    <a:pt x="831" y="192"/>
                  </a:lnTo>
                  <a:lnTo>
                    <a:pt x="826" y="184"/>
                  </a:lnTo>
                  <a:lnTo>
                    <a:pt x="820" y="177"/>
                  </a:lnTo>
                  <a:lnTo>
                    <a:pt x="813" y="170"/>
                  </a:lnTo>
                  <a:lnTo>
                    <a:pt x="782" y="143"/>
                  </a:lnTo>
                  <a:lnTo>
                    <a:pt x="750" y="119"/>
                  </a:lnTo>
                  <a:lnTo>
                    <a:pt x="718" y="97"/>
                  </a:lnTo>
                  <a:lnTo>
                    <a:pt x="686" y="78"/>
                  </a:lnTo>
                  <a:lnTo>
                    <a:pt x="653" y="62"/>
                  </a:lnTo>
                  <a:lnTo>
                    <a:pt x="621" y="47"/>
                  </a:lnTo>
                  <a:lnTo>
                    <a:pt x="589" y="35"/>
                  </a:lnTo>
                  <a:lnTo>
                    <a:pt x="557" y="25"/>
                  </a:lnTo>
                  <a:lnTo>
                    <a:pt x="525" y="17"/>
                  </a:lnTo>
                  <a:lnTo>
                    <a:pt x="493" y="11"/>
                  </a:lnTo>
                  <a:lnTo>
                    <a:pt x="462" y="6"/>
                  </a:lnTo>
                  <a:lnTo>
                    <a:pt x="431" y="3"/>
                  </a:lnTo>
                  <a:lnTo>
                    <a:pt x="400" y="1"/>
                  </a:lnTo>
                  <a:lnTo>
                    <a:pt x="371" y="0"/>
                  </a:lnTo>
                  <a:lnTo>
                    <a:pt x="342" y="1"/>
                  </a:lnTo>
                  <a:lnTo>
                    <a:pt x="315" y="2"/>
                  </a:lnTo>
                  <a:lnTo>
                    <a:pt x="288" y="5"/>
                  </a:lnTo>
                  <a:lnTo>
                    <a:pt x="262" y="8"/>
                  </a:lnTo>
                  <a:lnTo>
                    <a:pt x="237" y="12"/>
                  </a:lnTo>
                  <a:lnTo>
                    <a:pt x="214" y="17"/>
                  </a:lnTo>
                  <a:lnTo>
                    <a:pt x="170" y="27"/>
                  </a:lnTo>
                  <a:lnTo>
                    <a:pt x="133" y="38"/>
                  </a:lnTo>
                  <a:lnTo>
                    <a:pt x="102" y="48"/>
                  </a:lnTo>
                  <a:lnTo>
                    <a:pt x="78" y="57"/>
                  </a:lnTo>
                  <a:lnTo>
                    <a:pt x="62" y="64"/>
                  </a:lnTo>
                  <a:lnTo>
                    <a:pt x="54" y="6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86058" name="Freeform 54"/>
            <p:cNvSpPr/>
            <p:nvPr/>
          </p:nvSpPr>
          <p:spPr bwMode="auto">
            <a:xfrm>
              <a:off x="3544" y="2281"/>
              <a:ext cx="94" cy="37"/>
            </a:xfrm>
            <a:custGeom>
              <a:avLst/>
              <a:gdLst>
                <a:gd name="T0" fmla="*/ 24 w 843"/>
                <a:gd name="T1" fmla="*/ 177 h 337"/>
                <a:gd name="T2" fmla="*/ 13 w 843"/>
                <a:gd name="T3" fmla="*/ 192 h 337"/>
                <a:gd name="T4" fmla="*/ 5 w 843"/>
                <a:gd name="T5" fmla="*/ 209 h 337"/>
                <a:gd name="T6" fmla="*/ 0 w 843"/>
                <a:gd name="T7" fmla="*/ 227 h 337"/>
                <a:gd name="T8" fmla="*/ 0 w 843"/>
                <a:gd name="T9" fmla="*/ 245 h 337"/>
                <a:gd name="T10" fmla="*/ 2 w 843"/>
                <a:gd name="T11" fmla="*/ 264 h 337"/>
                <a:gd name="T12" fmla="*/ 8 w 843"/>
                <a:gd name="T13" fmla="*/ 281 h 337"/>
                <a:gd name="T14" fmla="*/ 18 w 843"/>
                <a:gd name="T15" fmla="*/ 298 h 337"/>
                <a:gd name="T16" fmla="*/ 31 w 843"/>
                <a:gd name="T17" fmla="*/ 312 h 337"/>
                <a:gd name="T18" fmla="*/ 47 w 843"/>
                <a:gd name="T19" fmla="*/ 323 h 337"/>
                <a:gd name="T20" fmla="*/ 63 w 843"/>
                <a:gd name="T21" fmla="*/ 331 h 337"/>
                <a:gd name="T22" fmla="*/ 81 w 843"/>
                <a:gd name="T23" fmla="*/ 336 h 337"/>
                <a:gd name="T24" fmla="*/ 100 w 843"/>
                <a:gd name="T25" fmla="*/ 337 h 337"/>
                <a:gd name="T26" fmla="*/ 118 w 843"/>
                <a:gd name="T27" fmla="*/ 334 h 337"/>
                <a:gd name="T28" fmla="*/ 136 w 843"/>
                <a:gd name="T29" fmla="*/ 328 h 337"/>
                <a:gd name="T30" fmla="*/ 152 w 843"/>
                <a:gd name="T31" fmla="*/ 318 h 337"/>
                <a:gd name="T32" fmla="*/ 182 w 843"/>
                <a:gd name="T33" fmla="*/ 293 h 337"/>
                <a:gd name="T34" fmla="*/ 227 w 843"/>
                <a:gd name="T35" fmla="*/ 260 h 337"/>
                <a:gd name="T36" fmla="*/ 273 w 843"/>
                <a:gd name="T37" fmla="*/ 235 h 337"/>
                <a:gd name="T38" fmla="*/ 320 w 843"/>
                <a:gd name="T39" fmla="*/ 217 h 337"/>
                <a:gd name="T40" fmla="*/ 366 w 843"/>
                <a:gd name="T41" fmla="*/ 204 h 337"/>
                <a:gd name="T42" fmla="*/ 411 w 843"/>
                <a:gd name="T43" fmla="*/ 196 h 337"/>
                <a:gd name="T44" fmla="*/ 476 w 843"/>
                <a:gd name="T45" fmla="*/ 192 h 337"/>
                <a:gd name="T46" fmla="*/ 555 w 843"/>
                <a:gd name="T47" fmla="*/ 198 h 337"/>
                <a:gd name="T48" fmla="*/ 621 w 843"/>
                <a:gd name="T49" fmla="*/ 211 h 337"/>
                <a:gd name="T50" fmla="*/ 689 w 843"/>
                <a:gd name="T51" fmla="*/ 233 h 337"/>
                <a:gd name="T52" fmla="*/ 715 w 843"/>
                <a:gd name="T53" fmla="*/ 244 h 337"/>
                <a:gd name="T54" fmla="*/ 734 w 843"/>
                <a:gd name="T55" fmla="*/ 249 h 337"/>
                <a:gd name="T56" fmla="*/ 752 w 843"/>
                <a:gd name="T57" fmla="*/ 249 h 337"/>
                <a:gd name="T58" fmla="*/ 771 w 843"/>
                <a:gd name="T59" fmla="*/ 247 h 337"/>
                <a:gd name="T60" fmla="*/ 788 w 843"/>
                <a:gd name="T61" fmla="*/ 241 h 337"/>
                <a:gd name="T62" fmla="*/ 804 w 843"/>
                <a:gd name="T63" fmla="*/ 231 h 337"/>
                <a:gd name="T64" fmla="*/ 818 w 843"/>
                <a:gd name="T65" fmla="*/ 219 h 337"/>
                <a:gd name="T66" fmla="*/ 829 w 843"/>
                <a:gd name="T67" fmla="*/ 204 h 337"/>
                <a:gd name="T68" fmla="*/ 837 w 843"/>
                <a:gd name="T69" fmla="*/ 186 h 337"/>
                <a:gd name="T70" fmla="*/ 842 w 843"/>
                <a:gd name="T71" fmla="*/ 168 h 337"/>
                <a:gd name="T72" fmla="*/ 843 w 843"/>
                <a:gd name="T73" fmla="*/ 149 h 337"/>
                <a:gd name="T74" fmla="*/ 840 w 843"/>
                <a:gd name="T75" fmla="*/ 131 h 337"/>
                <a:gd name="T76" fmla="*/ 834 w 843"/>
                <a:gd name="T77" fmla="*/ 114 h 337"/>
                <a:gd name="T78" fmla="*/ 825 w 843"/>
                <a:gd name="T79" fmla="*/ 98 h 337"/>
                <a:gd name="T80" fmla="*/ 813 w 843"/>
                <a:gd name="T81" fmla="*/ 84 h 337"/>
                <a:gd name="T82" fmla="*/ 798 w 843"/>
                <a:gd name="T83" fmla="*/ 72 h 337"/>
                <a:gd name="T84" fmla="*/ 782 w 843"/>
                <a:gd name="T85" fmla="*/ 64 h 337"/>
                <a:gd name="T86" fmla="*/ 741 w 843"/>
                <a:gd name="T87" fmla="*/ 48 h 337"/>
                <a:gd name="T88" fmla="*/ 673 w 843"/>
                <a:gd name="T89" fmla="*/ 27 h 337"/>
                <a:gd name="T90" fmla="*/ 606 w 843"/>
                <a:gd name="T91" fmla="*/ 12 h 337"/>
                <a:gd name="T92" fmla="*/ 555 w 843"/>
                <a:gd name="T93" fmla="*/ 5 h 337"/>
                <a:gd name="T94" fmla="*/ 501 w 843"/>
                <a:gd name="T95" fmla="*/ 1 h 337"/>
                <a:gd name="T96" fmla="*/ 443 w 843"/>
                <a:gd name="T97" fmla="*/ 1 h 337"/>
                <a:gd name="T98" fmla="*/ 382 w 843"/>
                <a:gd name="T99" fmla="*/ 6 h 337"/>
                <a:gd name="T100" fmla="*/ 319 w 843"/>
                <a:gd name="T101" fmla="*/ 17 h 337"/>
                <a:gd name="T102" fmla="*/ 255 w 843"/>
                <a:gd name="T103" fmla="*/ 35 h 337"/>
                <a:gd name="T104" fmla="*/ 191 w 843"/>
                <a:gd name="T105" fmla="*/ 62 h 337"/>
                <a:gd name="T106" fmla="*/ 126 w 843"/>
                <a:gd name="T107" fmla="*/ 97 h 337"/>
                <a:gd name="T108" fmla="*/ 62 w 843"/>
                <a:gd name="T109" fmla="*/ 143 h 33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843"/>
                <a:gd name="T166" fmla="*/ 0 h 337"/>
                <a:gd name="T167" fmla="*/ 843 w 843"/>
                <a:gd name="T168" fmla="*/ 337 h 33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843" h="337">
                  <a:moveTo>
                    <a:pt x="31" y="170"/>
                  </a:moveTo>
                  <a:lnTo>
                    <a:pt x="24" y="177"/>
                  </a:lnTo>
                  <a:lnTo>
                    <a:pt x="18" y="184"/>
                  </a:lnTo>
                  <a:lnTo>
                    <a:pt x="13" y="192"/>
                  </a:lnTo>
                  <a:lnTo>
                    <a:pt x="8" y="200"/>
                  </a:lnTo>
                  <a:lnTo>
                    <a:pt x="5" y="209"/>
                  </a:lnTo>
                  <a:lnTo>
                    <a:pt x="2" y="218"/>
                  </a:lnTo>
                  <a:lnTo>
                    <a:pt x="0" y="227"/>
                  </a:lnTo>
                  <a:lnTo>
                    <a:pt x="0" y="236"/>
                  </a:lnTo>
                  <a:lnTo>
                    <a:pt x="0" y="245"/>
                  </a:lnTo>
                  <a:lnTo>
                    <a:pt x="0" y="254"/>
                  </a:lnTo>
                  <a:lnTo>
                    <a:pt x="2" y="264"/>
                  </a:lnTo>
                  <a:lnTo>
                    <a:pt x="5" y="272"/>
                  </a:lnTo>
                  <a:lnTo>
                    <a:pt x="8" y="281"/>
                  </a:lnTo>
                  <a:lnTo>
                    <a:pt x="13" y="290"/>
                  </a:lnTo>
                  <a:lnTo>
                    <a:pt x="18" y="298"/>
                  </a:lnTo>
                  <a:lnTo>
                    <a:pt x="24" y="305"/>
                  </a:lnTo>
                  <a:lnTo>
                    <a:pt x="31" y="312"/>
                  </a:lnTo>
                  <a:lnTo>
                    <a:pt x="39" y="318"/>
                  </a:lnTo>
                  <a:lnTo>
                    <a:pt x="47" y="323"/>
                  </a:lnTo>
                  <a:lnTo>
                    <a:pt x="55" y="328"/>
                  </a:lnTo>
                  <a:lnTo>
                    <a:pt x="63" y="331"/>
                  </a:lnTo>
                  <a:lnTo>
                    <a:pt x="72" y="334"/>
                  </a:lnTo>
                  <a:lnTo>
                    <a:pt x="81" y="336"/>
                  </a:lnTo>
                  <a:lnTo>
                    <a:pt x="91" y="337"/>
                  </a:lnTo>
                  <a:lnTo>
                    <a:pt x="100" y="337"/>
                  </a:lnTo>
                  <a:lnTo>
                    <a:pt x="109" y="336"/>
                  </a:lnTo>
                  <a:lnTo>
                    <a:pt x="118" y="334"/>
                  </a:lnTo>
                  <a:lnTo>
                    <a:pt x="127" y="331"/>
                  </a:lnTo>
                  <a:lnTo>
                    <a:pt x="136" y="328"/>
                  </a:lnTo>
                  <a:lnTo>
                    <a:pt x="144" y="323"/>
                  </a:lnTo>
                  <a:lnTo>
                    <a:pt x="152" y="318"/>
                  </a:lnTo>
                  <a:lnTo>
                    <a:pt x="160" y="312"/>
                  </a:lnTo>
                  <a:lnTo>
                    <a:pt x="182" y="293"/>
                  </a:lnTo>
                  <a:lnTo>
                    <a:pt x="204" y="276"/>
                  </a:lnTo>
                  <a:lnTo>
                    <a:pt x="227" y="260"/>
                  </a:lnTo>
                  <a:lnTo>
                    <a:pt x="250" y="247"/>
                  </a:lnTo>
                  <a:lnTo>
                    <a:pt x="273" y="235"/>
                  </a:lnTo>
                  <a:lnTo>
                    <a:pt x="297" y="225"/>
                  </a:lnTo>
                  <a:lnTo>
                    <a:pt x="320" y="217"/>
                  </a:lnTo>
                  <a:lnTo>
                    <a:pt x="343" y="209"/>
                  </a:lnTo>
                  <a:lnTo>
                    <a:pt x="366" y="204"/>
                  </a:lnTo>
                  <a:lnTo>
                    <a:pt x="388" y="199"/>
                  </a:lnTo>
                  <a:lnTo>
                    <a:pt x="411" y="196"/>
                  </a:lnTo>
                  <a:lnTo>
                    <a:pt x="433" y="193"/>
                  </a:lnTo>
                  <a:lnTo>
                    <a:pt x="476" y="192"/>
                  </a:lnTo>
                  <a:lnTo>
                    <a:pt x="517" y="193"/>
                  </a:lnTo>
                  <a:lnTo>
                    <a:pt x="555" y="198"/>
                  </a:lnTo>
                  <a:lnTo>
                    <a:pt x="590" y="204"/>
                  </a:lnTo>
                  <a:lnTo>
                    <a:pt x="621" y="211"/>
                  </a:lnTo>
                  <a:lnTo>
                    <a:pt x="649" y="219"/>
                  </a:lnTo>
                  <a:lnTo>
                    <a:pt x="689" y="233"/>
                  </a:lnTo>
                  <a:lnTo>
                    <a:pt x="706" y="240"/>
                  </a:lnTo>
                  <a:lnTo>
                    <a:pt x="715" y="244"/>
                  </a:lnTo>
                  <a:lnTo>
                    <a:pt x="724" y="247"/>
                  </a:lnTo>
                  <a:lnTo>
                    <a:pt x="734" y="249"/>
                  </a:lnTo>
                  <a:lnTo>
                    <a:pt x="743" y="249"/>
                  </a:lnTo>
                  <a:lnTo>
                    <a:pt x="752" y="249"/>
                  </a:lnTo>
                  <a:lnTo>
                    <a:pt x="762" y="248"/>
                  </a:lnTo>
                  <a:lnTo>
                    <a:pt x="771" y="247"/>
                  </a:lnTo>
                  <a:lnTo>
                    <a:pt x="779" y="244"/>
                  </a:lnTo>
                  <a:lnTo>
                    <a:pt x="788" y="241"/>
                  </a:lnTo>
                  <a:lnTo>
                    <a:pt x="796" y="236"/>
                  </a:lnTo>
                  <a:lnTo>
                    <a:pt x="804" y="231"/>
                  </a:lnTo>
                  <a:lnTo>
                    <a:pt x="811" y="225"/>
                  </a:lnTo>
                  <a:lnTo>
                    <a:pt x="818" y="219"/>
                  </a:lnTo>
                  <a:lnTo>
                    <a:pt x="824" y="212"/>
                  </a:lnTo>
                  <a:lnTo>
                    <a:pt x="829" y="204"/>
                  </a:lnTo>
                  <a:lnTo>
                    <a:pt x="834" y="195"/>
                  </a:lnTo>
                  <a:lnTo>
                    <a:pt x="837" y="186"/>
                  </a:lnTo>
                  <a:lnTo>
                    <a:pt x="840" y="177"/>
                  </a:lnTo>
                  <a:lnTo>
                    <a:pt x="842" y="168"/>
                  </a:lnTo>
                  <a:lnTo>
                    <a:pt x="843" y="158"/>
                  </a:lnTo>
                  <a:lnTo>
                    <a:pt x="843" y="149"/>
                  </a:lnTo>
                  <a:lnTo>
                    <a:pt x="842" y="140"/>
                  </a:lnTo>
                  <a:lnTo>
                    <a:pt x="840" y="131"/>
                  </a:lnTo>
                  <a:lnTo>
                    <a:pt x="838" y="122"/>
                  </a:lnTo>
                  <a:lnTo>
                    <a:pt x="834" y="114"/>
                  </a:lnTo>
                  <a:lnTo>
                    <a:pt x="830" y="105"/>
                  </a:lnTo>
                  <a:lnTo>
                    <a:pt x="825" y="98"/>
                  </a:lnTo>
                  <a:lnTo>
                    <a:pt x="819" y="90"/>
                  </a:lnTo>
                  <a:lnTo>
                    <a:pt x="813" y="84"/>
                  </a:lnTo>
                  <a:lnTo>
                    <a:pt x="806" y="78"/>
                  </a:lnTo>
                  <a:lnTo>
                    <a:pt x="798" y="72"/>
                  </a:lnTo>
                  <a:lnTo>
                    <a:pt x="789" y="68"/>
                  </a:lnTo>
                  <a:lnTo>
                    <a:pt x="782" y="64"/>
                  </a:lnTo>
                  <a:lnTo>
                    <a:pt x="765" y="57"/>
                  </a:lnTo>
                  <a:lnTo>
                    <a:pt x="741" y="48"/>
                  </a:lnTo>
                  <a:lnTo>
                    <a:pt x="710" y="38"/>
                  </a:lnTo>
                  <a:lnTo>
                    <a:pt x="673" y="27"/>
                  </a:lnTo>
                  <a:lnTo>
                    <a:pt x="630" y="17"/>
                  </a:lnTo>
                  <a:lnTo>
                    <a:pt x="606" y="12"/>
                  </a:lnTo>
                  <a:lnTo>
                    <a:pt x="581" y="8"/>
                  </a:lnTo>
                  <a:lnTo>
                    <a:pt x="555" y="5"/>
                  </a:lnTo>
                  <a:lnTo>
                    <a:pt x="529" y="2"/>
                  </a:lnTo>
                  <a:lnTo>
                    <a:pt x="501" y="1"/>
                  </a:lnTo>
                  <a:lnTo>
                    <a:pt x="472" y="0"/>
                  </a:lnTo>
                  <a:lnTo>
                    <a:pt x="443" y="1"/>
                  </a:lnTo>
                  <a:lnTo>
                    <a:pt x="413" y="3"/>
                  </a:lnTo>
                  <a:lnTo>
                    <a:pt x="382" y="6"/>
                  </a:lnTo>
                  <a:lnTo>
                    <a:pt x="351" y="11"/>
                  </a:lnTo>
                  <a:lnTo>
                    <a:pt x="319" y="17"/>
                  </a:lnTo>
                  <a:lnTo>
                    <a:pt x="288" y="25"/>
                  </a:lnTo>
                  <a:lnTo>
                    <a:pt x="255" y="35"/>
                  </a:lnTo>
                  <a:lnTo>
                    <a:pt x="223" y="47"/>
                  </a:lnTo>
                  <a:lnTo>
                    <a:pt x="191" y="62"/>
                  </a:lnTo>
                  <a:lnTo>
                    <a:pt x="158" y="78"/>
                  </a:lnTo>
                  <a:lnTo>
                    <a:pt x="126" y="97"/>
                  </a:lnTo>
                  <a:lnTo>
                    <a:pt x="94" y="119"/>
                  </a:lnTo>
                  <a:lnTo>
                    <a:pt x="62" y="143"/>
                  </a:lnTo>
                  <a:lnTo>
                    <a:pt x="31" y="17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86059" name="Freeform 55"/>
            <p:cNvSpPr/>
            <p:nvPr/>
          </p:nvSpPr>
          <p:spPr bwMode="auto">
            <a:xfrm>
              <a:off x="3644" y="2462"/>
              <a:ext cx="60" cy="76"/>
            </a:xfrm>
            <a:custGeom>
              <a:avLst/>
              <a:gdLst>
                <a:gd name="T0" fmla="*/ 381 w 532"/>
                <a:gd name="T1" fmla="*/ 0 h 684"/>
                <a:gd name="T2" fmla="*/ 0 w 532"/>
                <a:gd name="T3" fmla="*/ 482 h 684"/>
                <a:gd name="T4" fmla="*/ 532 w 532"/>
                <a:gd name="T5" fmla="*/ 684 h 684"/>
                <a:gd name="T6" fmla="*/ 381 w 532"/>
                <a:gd name="T7" fmla="*/ 0 h 68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32"/>
                <a:gd name="T13" fmla="*/ 0 h 684"/>
                <a:gd name="T14" fmla="*/ 532 w 532"/>
                <a:gd name="T15" fmla="*/ 684 h 68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32" h="684">
                  <a:moveTo>
                    <a:pt x="381" y="0"/>
                  </a:moveTo>
                  <a:lnTo>
                    <a:pt x="0" y="482"/>
                  </a:lnTo>
                  <a:lnTo>
                    <a:pt x="532" y="684"/>
                  </a:lnTo>
                  <a:lnTo>
                    <a:pt x="381" y="0"/>
                  </a:lnTo>
                  <a:close/>
                </a:path>
              </a:pathLst>
            </a:custGeom>
            <a:solidFill>
              <a:srgbClr val="FF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86060" name="Freeform 56"/>
            <p:cNvSpPr/>
            <p:nvPr/>
          </p:nvSpPr>
          <p:spPr bwMode="auto">
            <a:xfrm>
              <a:off x="3458" y="2468"/>
              <a:ext cx="76" cy="76"/>
            </a:xfrm>
            <a:custGeom>
              <a:avLst/>
              <a:gdLst>
                <a:gd name="T0" fmla="*/ 20 w 684"/>
                <a:gd name="T1" fmla="*/ 459 h 685"/>
                <a:gd name="T2" fmla="*/ 41 w 684"/>
                <a:gd name="T3" fmla="*/ 506 h 685"/>
                <a:gd name="T4" fmla="*/ 68 w 684"/>
                <a:gd name="T5" fmla="*/ 548 h 685"/>
                <a:gd name="T6" fmla="*/ 101 w 684"/>
                <a:gd name="T7" fmla="*/ 585 h 685"/>
                <a:gd name="T8" fmla="*/ 138 w 684"/>
                <a:gd name="T9" fmla="*/ 617 h 685"/>
                <a:gd name="T10" fmla="*/ 180 w 684"/>
                <a:gd name="T11" fmla="*/ 644 h 685"/>
                <a:gd name="T12" fmla="*/ 224 w 684"/>
                <a:gd name="T13" fmla="*/ 664 h 685"/>
                <a:gd name="T14" fmla="*/ 272 w 684"/>
                <a:gd name="T15" fmla="*/ 677 h 685"/>
                <a:gd name="T16" fmla="*/ 322 w 684"/>
                <a:gd name="T17" fmla="*/ 684 h 685"/>
                <a:gd name="T18" fmla="*/ 373 w 684"/>
                <a:gd name="T19" fmla="*/ 683 h 685"/>
                <a:gd name="T20" fmla="*/ 424 w 684"/>
                <a:gd name="T21" fmla="*/ 674 h 685"/>
                <a:gd name="T22" fmla="*/ 473 w 684"/>
                <a:gd name="T23" fmla="*/ 658 h 685"/>
                <a:gd name="T24" fmla="*/ 519 w 684"/>
                <a:gd name="T25" fmla="*/ 635 h 685"/>
                <a:gd name="T26" fmla="*/ 560 w 684"/>
                <a:gd name="T27" fmla="*/ 606 h 685"/>
                <a:gd name="T28" fmla="*/ 596 w 684"/>
                <a:gd name="T29" fmla="*/ 572 h 685"/>
                <a:gd name="T30" fmla="*/ 626 w 684"/>
                <a:gd name="T31" fmla="*/ 533 h 685"/>
                <a:gd name="T32" fmla="*/ 651 w 684"/>
                <a:gd name="T33" fmla="*/ 490 h 685"/>
                <a:gd name="T34" fmla="*/ 669 w 684"/>
                <a:gd name="T35" fmla="*/ 444 h 685"/>
                <a:gd name="T36" fmla="*/ 680 w 684"/>
                <a:gd name="T37" fmla="*/ 396 h 685"/>
                <a:gd name="T38" fmla="*/ 684 w 684"/>
                <a:gd name="T39" fmla="*/ 346 h 685"/>
                <a:gd name="T40" fmla="*/ 681 w 684"/>
                <a:gd name="T41" fmla="*/ 295 h 685"/>
                <a:gd name="T42" fmla="*/ 669 w 684"/>
                <a:gd name="T43" fmla="*/ 243 h 685"/>
                <a:gd name="T44" fmla="*/ 650 w 684"/>
                <a:gd name="T45" fmla="*/ 195 h 685"/>
                <a:gd name="T46" fmla="*/ 625 w 684"/>
                <a:gd name="T47" fmla="*/ 151 h 685"/>
                <a:gd name="T48" fmla="*/ 594 w 684"/>
                <a:gd name="T49" fmla="*/ 112 h 685"/>
                <a:gd name="T50" fmla="*/ 557 w 684"/>
                <a:gd name="T51" fmla="*/ 77 h 685"/>
                <a:gd name="T52" fmla="*/ 517 w 684"/>
                <a:gd name="T53" fmla="*/ 49 h 685"/>
                <a:gd name="T54" fmla="*/ 473 w 684"/>
                <a:gd name="T55" fmla="*/ 27 h 685"/>
                <a:gd name="T56" fmla="*/ 427 w 684"/>
                <a:gd name="T57" fmla="*/ 11 h 685"/>
                <a:gd name="T58" fmla="*/ 378 w 684"/>
                <a:gd name="T59" fmla="*/ 2 h 685"/>
                <a:gd name="T60" fmla="*/ 327 w 684"/>
                <a:gd name="T61" fmla="*/ 0 h 685"/>
                <a:gd name="T62" fmla="*/ 276 w 684"/>
                <a:gd name="T63" fmla="*/ 6 h 685"/>
                <a:gd name="T64" fmla="*/ 225 w 684"/>
                <a:gd name="T65" fmla="*/ 20 h 685"/>
                <a:gd name="T66" fmla="*/ 178 w 684"/>
                <a:gd name="T67" fmla="*/ 41 h 685"/>
                <a:gd name="T68" fmla="*/ 136 w 684"/>
                <a:gd name="T69" fmla="*/ 68 h 685"/>
                <a:gd name="T70" fmla="*/ 99 w 684"/>
                <a:gd name="T71" fmla="*/ 102 h 685"/>
                <a:gd name="T72" fmla="*/ 67 w 684"/>
                <a:gd name="T73" fmla="*/ 140 h 685"/>
                <a:gd name="T74" fmla="*/ 40 w 684"/>
                <a:gd name="T75" fmla="*/ 181 h 685"/>
                <a:gd name="T76" fmla="*/ 20 w 684"/>
                <a:gd name="T77" fmla="*/ 226 h 685"/>
                <a:gd name="T78" fmla="*/ 7 w 684"/>
                <a:gd name="T79" fmla="*/ 274 h 685"/>
                <a:gd name="T80" fmla="*/ 0 w 684"/>
                <a:gd name="T81" fmla="*/ 323 h 685"/>
                <a:gd name="T82" fmla="*/ 1 w 684"/>
                <a:gd name="T83" fmla="*/ 374 h 685"/>
                <a:gd name="T84" fmla="*/ 10 w 684"/>
                <a:gd name="T85" fmla="*/ 426 h 68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84"/>
                <a:gd name="T130" fmla="*/ 0 h 685"/>
                <a:gd name="T131" fmla="*/ 684 w 684"/>
                <a:gd name="T132" fmla="*/ 685 h 68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84" h="685">
                  <a:moveTo>
                    <a:pt x="10" y="426"/>
                  </a:moveTo>
                  <a:lnTo>
                    <a:pt x="14" y="443"/>
                  </a:lnTo>
                  <a:lnTo>
                    <a:pt x="20" y="459"/>
                  </a:lnTo>
                  <a:lnTo>
                    <a:pt x="26" y="475"/>
                  </a:lnTo>
                  <a:lnTo>
                    <a:pt x="33" y="491"/>
                  </a:lnTo>
                  <a:lnTo>
                    <a:pt x="41" y="506"/>
                  </a:lnTo>
                  <a:lnTo>
                    <a:pt x="49" y="520"/>
                  </a:lnTo>
                  <a:lnTo>
                    <a:pt x="58" y="535"/>
                  </a:lnTo>
                  <a:lnTo>
                    <a:pt x="68" y="548"/>
                  </a:lnTo>
                  <a:lnTo>
                    <a:pt x="78" y="561"/>
                  </a:lnTo>
                  <a:lnTo>
                    <a:pt x="89" y="574"/>
                  </a:lnTo>
                  <a:lnTo>
                    <a:pt x="101" y="585"/>
                  </a:lnTo>
                  <a:lnTo>
                    <a:pt x="113" y="597"/>
                  </a:lnTo>
                  <a:lnTo>
                    <a:pt x="125" y="607"/>
                  </a:lnTo>
                  <a:lnTo>
                    <a:pt x="138" y="617"/>
                  </a:lnTo>
                  <a:lnTo>
                    <a:pt x="151" y="627"/>
                  </a:lnTo>
                  <a:lnTo>
                    <a:pt x="165" y="636"/>
                  </a:lnTo>
                  <a:lnTo>
                    <a:pt x="180" y="644"/>
                  </a:lnTo>
                  <a:lnTo>
                    <a:pt x="194" y="651"/>
                  </a:lnTo>
                  <a:lnTo>
                    <a:pt x="209" y="658"/>
                  </a:lnTo>
                  <a:lnTo>
                    <a:pt x="224" y="664"/>
                  </a:lnTo>
                  <a:lnTo>
                    <a:pt x="240" y="669"/>
                  </a:lnTo>
                  <a:lnTo>
                    <a:pt x="256" y="674"/>
                  </a:lnTo>
                  <a:lnTo>
                    <a:pt x="272" y="677"/>
                  </a:lnTo>
                  <a:lnTo>
                    <a:pt x="288" y="680"/>
                  </a:lnTo>
                  <a:lnTo>
                    <a:pt x="305" y="683"/>
                  </a:lnTo>
                  <a:lnTo>
                    <a:pt x="322" y="684"/>
                  </a:lnTo>
                  <a:lnTo>
                    <a:pt x="338" y="685"/>
                  </a:lnTo>
                  <a:lnTo>
                    <a:pt x="355" y="684"/>
                  </a:lnTo>
                  <a:lnTo>
                    <a:pt x="373" y="683"/>
                  </a:lnTo>
                  <a:lnTo>
                    <a:pt x="390" y="681"/>
                  </a:lnTo>
                  <a:lnTo>
                    <a:pt x="407" y="678"/>
                  </a:lnTo>
                  <a:lnTo>
                    <a:pt x="424" y="674"/>
                  </a:lnTo>
                  <a:lnTo>
                    <a:pt x="441" y="670"/>
                  </a:lnTo>
                  <a:lnTo>
                    <a:pt x="457" y="664"/>
                  </a:lnTo>
                  <a:lnTo>
                    <a:pt x="473" y="658"/>
                  </a:lnTo>
                  <a:lnTo>
                    <a:pt x="489" y="651"/>
                  </a:lnTo>
                  <a:lnTo>
                    <a:pt x="504" y="643"/>
                  </a:lnTo>
                  <a:lnTo>
                    <a:pt x="519" y="635"/>
                  </a:lnTo>
                  <a:lnTo>
                    <a:pt x="533" y="626"/>
                  </a:lnTo>
                  <a:lnTo>
                    <a:pt x="547" y="616"/>
                  </a:lnTo>
                  <a:lnTo>
                    <a:pt x="560" y="606"/>
                  </a:lnTo>
                  <a:lnTo>
                    <a:pt x="572" y="595"/>
                  </a:lnTo>
                  <a:lnTo>
                    <a:pt x="585" y="584"/>
                  </a:lnTo>
                  <a:lnTo>
                    <a:pt x="596" y="572"/>
                  </a:lnTo>
                  <a:lnTo>
                    <a:pt x="607" y="559"/>
                  </a:lnTo>
                  <a:lnTo>
                    <a:pt x="617" y="546"/>
                  </a:lnTo>
                  <a:lnTo>
                    <a:pt x="626" y="533"/>
                  </a:lnTo>
                  <a:lnTo>
                    <a:pt x="635" y="519"/>
                  </a:lnTo>
                  <a:lnTo>
                    <a:pt x="643" y="505"/>
                  </a:lnTo>
                  <a:lnTo>
                    <a:pt x="651" y="490"/>
                  </a:lnTo>
                  <a:lnTo>
                    <a:pt x="657" y="475"/>
                  </a:lnTo>
                  <a:lnTo>
                    <a:pt x="663" y="460"/>
                  </a:lnTo>
                  <a:lnTo>
                    <a:pt x="669" y="444"/>
                  </a:lnTo>
                  <a:lnTo>
                    <a:pt x="673" y="428"/>
                  </a:lnTo>
                  <a:lnTo>
                    <a:pt x="677" y="412"/>
                  </a:lnTo>
                  <a:lnTo>
                    <a:pt x="680" y="396"/>
                  </a:lnTo>
                  <a:lnTo>
                    <a:pt x="682" y="379"/>
                  </a:lnTo>
                  <a:lnTo>
                    <a:pt x="684" y="363"/>
                  </a:lnTo>
                  <a:lnTo>
                    <a:pt x="684" y="346"/>
                  </a:lnTo>
                  <a:lnTo>
                    <a:pt x="684" y="329"/>
                  </a:lnTo>
                  <a:lnTo>
                    <a:pt x="683" y="312"/>
                  </a:lnTo>
                  <a:lnTo>
                    <a:pt x="681" y="295"/>
                  </a:lnTo>
                  <a:lnTo>
                    <a:pt x="678" y="277"/>
                  </a:lnTo>
                  <a:lnTo>
                    <a:pt x="674" y="260"/>
                  </a:lnTo>
                  <a:lnTo>
                    <a:pt x="669" y="243"/>
                  </a:lnTo>
                  <a:lnTo>
                    <a:pt x="664" y="227"/>
                  </a:lnTo>
                  <a:lnTo>
                    <a:pt x="657" y="211"/>
                  </a:lnTo>
                  <a:lnTo>
                    <a:pt x="650" y="195"/>
                  </a:lnTo>
                  <a:lnTo>
                    <a:pt x="643" y="180"/>
                  </a:lnTo>
                  <a:lnTo>
                    <a:pt x="634" y="165"/>
                  </a:lnTo>
                  <a:lnTo>
                    <a:pt x="625" y="151"/>
                  </a:lnTo>
                  <a:lnTo>
                    <a:pt x="616" y="138"/>
                  </a:lnTo>
                  <a:lnTo>
                    <a:pt x="605" y="125"/>
                  </a:lnTo>
                  <a:lnTo>
                    <a:pt x="594" y="112"/>
                  </a:lnTo>
                  <a:lnTo>
                    <a:pt x="582" y="100"/>
                  </a:lnTo>
                  <a:lnTo>
                    <a:pt x="570" y="89"/>
                  </a:lnTo>
                  <a:lnTo>
                    <a:pt x="557" y="77"/>
                  </a:lnTo>
                  <a:lnTo>
                    <a:pt x="544" y="67"/>
                  </a:lnTo>
                  <a:lnTo>
                    <a:pt x="531" y="58"/>
                  </a:lnTo>
                  <a:lnTo>
                    <a:pt x="517" y="49"/>
                  </a:lnTo>
                  <a:lnTo>
                    <a:pt x="503" y="41"/>
                  </a:lnTo>
                  <a:lnTo>
                    <a:pt x="488" y="33"/>
                  </a:lnTo>
                  <a:lnTo>
                    <a:pt x="473" y="27"/>
                  </a:lnTo>
                  <a:lnTo>
                    <a:pt x="458" y="21"/>
                  </a:lnTo>
                  <a:lnTo>
                    <a:pt x="442" y="15"/>
                  </a:lnTo>
                  <a:lnTo>
                    <a:pt x="427" y="11"/>
                  </a:lnTo>
                  <a:lnTo>
                    <a:pt x="410" y="7"/>
                  </a:lnTo>
                  <a:lnTo>
                    <a:pt x="394" y="4"/>
                  </a:lnTo>
                  <a:lnTo>
                    <a:pt x="378" y="2"/>
                  </a:lnTo>
                  <a:lnTo>
                    <a:pt x="361" y="1"/>
                  </a:lnTo>
                  <a:lnTo>
                    <a:pt x="344" y="0"/>
                  </a:lnTo>
                  <a:lnTo>
                    <a:pt x="327" y="0"/>
                  </a:lnTo>
                  <a:lnTo>
                    <a:pt x="310" y="2"/>
                  </a:lnTo>
                  <a:lnTo>
                    <a:pt x="293" y="4"/>
                  </a:lnTo>
                  <a:lnTo>
                    <a:pt x="276" y="6"/>
                  </a:lnTo>
                  <a:lnTo>
                    <a:pt x="259" y="10"/>
                  </a:lnTo>
                  <a:lnTo>
                    <a:pt x="242" y="15"/>
                  </a:lnTo>
                  <a:lnTo>
                    <a:pt x="225" y="20"/>
                  </a:lnTo>
                  <a:lnTo>
                    <a:pt x="209" y="27"/>
                  </a:lnTo>
                  <a:lnTo>
                    <a:pt x="194" y="34"/>
                  </a:lnTo>
                  <a:lnTo>
                    <a:pt x="178" y="41"/>
                  </a:lnTo>
                  <a:lnTo>
                    <a:pt x="164" y="50"/>
                  </a:lnTo>
                  <a:lnTo>
                    <a:pt x="150" y="59"/>
                  </a:lnTo>
                  <a:lnTo>
                    <a:pt x="136" y="68"/>
                  </a:lnTo>
                  <a:lnTo>
                    <a:pt x="123" y="79"/>
                  </a:lnTo>
                  <a:lnTo>
                    <a:pt x="111" y="91"/>
                  </a:lnTo>
                  <a:lnTo>
                    <a:pt x="99" y="102"/>
                  </a:lnTo>
                  <a:lnTo>
                    <a:pt x="87" y="114"/>
                  </a:lnTo>
                  <a:lnTo>
                    <a:pt x="77" y="127"/>
                  </a:lnTo>
                  <a:lnTo>
                    <a:pt x="67" y="140"/>
                  </a:lnTo>
                  <a:lnTo>
                    <a:pt x="57" y="153"/>
                  </a:lnTo>
                  <a:lnTo>
                    <a:pt x="48" y="167"/>
                  </a:lnTo>
                  <a:lnTo>
                    <a:pt x="40" y="181"/>
                  </a:lnTo>
                  <a:lnTo>
                    <a:pt x="33" y="196"/>
                  </a:lnTo>
                  <a:lnTo>
                    <a:pt x="26" y="211"/>
                  </a:lnTo>
                  <a:lnTo>
                    <a:pt x="20" y="226"/>
                  </a:lnTo>
                  <a:lnTo>
                    <a:pt x="15" y="242"/>
                  </a:lnTo>
                  <a:lnTo>
                    <a:pt x="10" y="258"/>
                  </a:lnTo>
                  <a:lnTo>
                    <a:pt x="7" y="274"/>
                  </a:lnTo>
                  <a:lnTo>
                    <a:pt x="4" y="290"/>
                  </a:lnTo>
                  <a:lnTo>
                    <a:pt x="1" y="307"/>
                  </a:lnTo>
                  <a:lnTo>
                    <a:pt x="0" y="323"/>
                  </a:lnTo>
                  <a:lnTo>
                    <a:pt x="0" y="340"/>
                  </a:lnTo>
                  <a:lnTo>
                    <a:pt x="0" y="357"/>
                  </a:lnTo>
                  <a:lnTo>
                    <a:pt x="1" y="374"/>
                  </a:lnTo>
                  <a:lnTo>
                    <a:pt x="3" y="391"/>
                  </a:lnTo>
                  <a:lnTo>
                    <a:pt x="6" y="408"/>
                  </a:lnTo>
                  <a:lnTo>
                    <a:pt x="10" y="426"/>
                  </a:lnTo>
                  <a:close/>
                </a:path>
              </a:pathLst>
            </a:custGeom>
            <a:solidFill>
              <a:srgbClr val="FF99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86061" name="Freeform 57"/>
            <p:cNvSpPr/>
            <p:nvPr/>
          </p:nvSpPr>
          <p:spPr bwMode="auto">
            <a:xfrm>
              <a:off x="3896" y="2468"/>
              <a:ext cx="76" cy="76"/>
            </a:xfrm>
            <a:custGeom>
              <a:avLst/>
              <a:gdLst>
                <a:gd name="T0" fmla="*/ 21 w 684"/>
                <a:gd name="T1" fmla="*/ 459 h 685"/>
                <a:gd name="T2" fmla="*/ 41 w 684"/>
                <a:gd name="T3" fmla="*/ 506 h 685"/>
                <a:gd name="T4" fmla="*/ 69 w 684"/>
                <a:gd name="T5" fmla="*/ 548 h 685"/>
                <a:gd name="T6" fmla="*/ 101 w 684"/>
                <a:gd name="T7" fmla="*/ 585 h 685"/>
                <a:gd name="T8" fmla="*/ 139 w 684"/>
                <a:gd name="T9" fmla="*/ 617 h 685"/>
                <a:gd name="T10" fmla="*/ 180 w 684"/>
                <a:gd name="T11" fmla="*/ 644 h 685"/>
                <a:gd name="T12" fmla="*/ 225 w 684"/>
                <a:gd name="T13" fmla="*/ 664 h 685"/>
                <a:gd name="T14" fmla="*/ 273 w 684"/>
                <a:gd name="T15" fmla="*/ 677 h 685"/>
                <a:gd name="T16" fmla="*/ 322 w 684"/>
                <a:gd name="T17" fmla="*/ 684 h 685"/>
                <a:gd name="T18" fmla="*/ 373 w 684"/>
                <a:gd name="T19" fmla="*/ 683 h 685"/>
                <a:gd name="T20" fmla="*/ 425 w 684"/>
                <a:gd name="T21" fmla="*/ 674 h 685"/>
                <a:gd name="T22" fmla="*/ 474 w 684"/>
                <a:gd name="T23" fmla="*/ 658 h 685"/>
                <a:gd name="T24" fmla="*/ 519 w 684"/>
                <a:gd name="T25" fmla="*/ 635 h 685"/>
                <a:gd name="T26" fmla="*/ 560 w 684"/>
                <a:gd name="T27" fmla="*/ 606 h 685"/>
                <a:gd name="T28" fmla="*/ 596 w 684"/>
                <a:gd name="T29" fmla="*/ 572 h 685"/>
                <a:gd name="T30" fmla="*/ 626 w 684"/>
                <a:gd name="T31" fmla="*/ 533 h 685"/>
                <a:gd name="T32" fmla="*/ 650 w 684"/>
                <a:gd name="T33" fmla="*/ 490 h 685"/>
                <a:gd name="T34" fmla="*/ 668 w 684"/>
                <a:gd name="T35" fmla="*/ 444 h 685"/>
                <a:gd name="T36" fmla="*/ 680 w 684"/>
                <a:gd name="T37" fmla="*/ 396 h 685"/>
                <a:gd name="T38" fmla="*/ 684 w 684"/>
                <a:gd name="T39" fmla="*/ 346 h 685"/>
                <a:gd name="T40" fmla="*/ 680 w 684"/>
                <a:gd name="T41" fmla="*/ 295 h 685"/>
                <a:gd name="T42" fmla="*/ 669 w 684"/>
                <a:gd name="T43" fmla="*/ 243 h 685"/>
                <a:gd name="T44" fmla="*/ 650 w 684"/>
                <a:gd name="T45" fmla="*/ 195 h 685"/>
                <a:gd name="T46" fmla="*/ 625 w 684"/>
                <a:gd name="T47" fmla="*/ 151 h 685"/>
                <a:gd name="T48" fmla="*/ 594 w 684"/>
                <a:gd name="T49" fmla="*/ 112 h 685"/>
                <a:gd name="T50" fmla="*/ 558 w 684"/>
                <a:gd name="T51" fmla="*/ 77 h 685"/>
                <a:gd name="T52" fmla="*/ 518 w 684"/>
                <a:gd name="T53" fmla="*/ 49 h 685"/>
                <a:gd name="T54" fmla="*/ 474 w 684"/>
                <a:gd name="T55" fmla="*/ 27 h 685"/>
                <a:gd name="T56" fmla="*/ 427 w 684"/>
                <a:gd name="T57" fmla="*/ 11 h 685"/>
                <a:gd name="T58" fmla="*/ 378 w 684"/>
                <a:gd name="T59" fmla="*/ 2 h 685"/>
                <a:gd name="T60" fmla="*/ 328 w 684"/>
                <a:gd name="T61" fmla="*/ 0 h 685"/>
                <a:gd name="T62" fmla="*/ 277 w 684"/>
                <a:gd name="T63" fmla="*/ 6 h 685"/>
                <a:gd name="T64" fmla="*/ 226 w 684"/>
                <a:gd name="T65" fmla="*/ 20 h 685"/>
                <a:gd name="T66" fmla="*/ 179 w 684"/>
                <a:gd name="T67" fmla="*/ 41 h 685"/>
                <a:gd name="T68" fmla="*/ 137 w 684"/>
                <a:gd name="T69" fmla="*/ 68 h 685"/>
                <a:gd name="T70" fmla="*/ 99 w 684"/>
                <a:gd name="T71" fmla="*/ 102 h 685"/>
                <a:gd name="T72" fmla="*/ 67 w 684"/>
                <a:gd name="T73" fmla="*/ 140 h 685"/>
                <a:gd name="T74" fmla="*/ 41 w 684"/>
                <a:gd name="T75" fmla="*/ 181 h 685"/>
                <a:gd name="T76" fmla="*/ 21 w 684"/>
                <a:gd name="T77" fmla="*/ 226 h 685"/>
                <a:gd name="T78" fmla="*/ 7 w 684"/>
                <a:gd name="T79" fmla="*/ 274 h 685"/>
                <a:gd name="T80" fmla="*/ 1 w 684"/>
                <a:gd name="T81" fmla="*/ 323 h 685"/>
                <a:gd name="T82" fmla="*/ 2 w 684"/>
                <a:gd name="T83" fmla="*/ 374 h 685"/>
                <a:gd name="T84" fmla="*/ 10 w 684"/>
                <a:gd name="T85" fmla="*/ 426 h 68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84"/>
                <a:gd name="T130" fmla="*/ 0 h 685"/>
                <a:gd name="T131" fmla="*/ 684 w 684"/>
                <a:gd name="T132" fmla="*/ 685 h 68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84" h="685">
                  <a:moveTo>
                    <a:pt x="10" y="426"/>
                  </a:moveTo>
                  <a:lnTo>
                    <a:pt x="15" y="443"/>
                  </a:lnTo>
                  <a:lnTo>
                    <a:pt x="21" y="459"/>
                  </a:lnTo>
                  <a:lnTo>
                    <a:pt x="27" y="475"/>
                  </a:lnTo>
                  <a:lnTo>
                    <a:pt x="34" y="491"/>
                  </a:lnTo>
                  <a:lnTo>
                    <a:pt x="41" y="506"/>
                  </a:lnTo>
                  <a:lnTo>
                    <a:pt x="50" y="520"/>
                  </a:lnTo>
                  <a:lnTo>
                    <a:pt x="59" y="535"/>
                  </a:lnTo>
                  <a:lnTo>
                    <a:pt x="69" y="548"/>
                  </a:lnTo>
                  <a:lnTo>
                    <a:pt x="79" y="561"/>
                  </a:lnTo>
                  <a:lnTo>
                    <a:pt x="90" y="574"/>
                  </a:lnTo>
                  <a:lnTo>
                    <a:pt x="101" y="585"/>
                  </a:lnTo>
                  <a:lnTo>
                    <a:pt x="113" y="597"/>
                  </a:lnTo>
                  <a:lnTo>
                    <a:pt x="126" y="607"/>
                  </a:lnTo>
                  <a:lnTo>
                    <a:pt x="139" y="617"/>
                  </a:lnTo>
                  <a:lnTo>
                    <a:pt x="152" y="627"/>
                  </a:lnTo>
                  <a:lnTo>
                    <a:pt x="166" y="636"/>
                  </a:lnTo>
                  <a:lnTo>
                    <a:pt x="180" y="644"/>
                  </a:lnTo>
                  <a:lnTo>
                    <a:pt x="195" y="651"/>
                  </a:lnTo>
                  <a:lnTo>
                    <a:pt x="210" y="658"/>
                  </a:lnTo>
                  <a:lnTo>
                    <a:pt x="225" y="664"/>
                  </a:lnTo>
                  <a:lnTo>
                    <a:pt x="241" y="669"/>
                  </a:lnTo>
                  <a:lnTo>
                    <a:pt x="256" y="674"/>
                  </a:lnTo>
                  <a:lnTo>
                    <a:pt x="273" y="677"/>
                  </a:lnTo>
                  <a:lnTo>
                    <a:pt x="289" y="680"/>
                  </a:lnTo>
                  <a:lnTo>
                    <a:pt x="305" y="683"/>
                  </a:lnTo>
                  <a:lnTo>
                    <a:pt x="322" y="684"/>
                  </a:lnTo>
                  <a:lnTo>
                    <a:pt x="339" y="685"/>
                  </a:lnTo>
                  <a:lnTo>
                    <a:pt x="356" y="684"/>
                  </a:lnTo>
                  <a:lnTo>
                    <a:pt x="373" y="683"/>
                  </a:lnTo>
                  <a:lnTo>
                    <a:pt x="390" y="681"/>
                  </a:lnTo>
                  <a:lnTo>
                    <a:pt x="407" y="678"/>
                  </a:lnTo>
                  <a:lnTo>
                    <a:pt x="425" y="674"/>
                  </a:lnTo>
                  <a:lnTo>
                    <a:pt x="442" y="670"/>
                  </a:lnTo>
                  <a:lnTo>
                    <a:pt x="458" y="664"/>
                  </a:lnTo>
                  <a:lnTo>
                    <a:pt x="474" y="658"/>
                  </a:lnTo>
                  <a:lnTo>
                    <a:pt x="490" y="651"/>
                  </a:lnTo>
                  <a:lnTo>
                    <a:pt x="505" y="643"/>
                  </a:lnTo>
                  <a:lnTo>
                    <a:pt x="519" y="635"/>
                  </a:lnTo>
                  <a:lnTo>
                    <a:pt x="534" y="626"/>
                  </a:lnTo>
                  <a:lnTo>
                    <a:pt x="547" y="616"/>
                  </a:lnTo>
                  <a:lnTo>
                    <a:pt x="560" y="606"/>
                  </a:lnTo>
                  <a:lnTo>
                    <a:pt x="573" y="595"/>
                  </a:lnTo>
                  <a:lnTo>
                    <a:pt x="584" y="584"/>
                  </a:lnTo>
                  <a:lnTo>
                    <a:pt x="596" y="572"/>
                  </a:lnTo>
                  <a:lnTo>
                    <a:pt x="606" y="559"/>
                  </a:lnTo>
                  <a:lnTo>
                    <a:pt x="617" y="546"/>
                  </a:lnTo>
                  <a:lnTo>
                    <a:pt x="626" y="533"/>
                  </a:lnTo>
                  <a:lnTo>
                    <a:pt x="635" y="519"/>
                  </a:lnTo>
                  <a:lnTo>
                    <a:pt x="643" y="505"/>
                  </a:lnTo>
                  <a:lnTo>
                    <a:pt x="650" y="490"/>
                  </a:lnTo>
                  <a:lnTo>
                    <a:pt x="657" y="475"/>
                  </a:lnTo>
                  <a:lnTo>
                    <a:pt x="663" y="460"/>
                  </a:lnTo>
                  <a:lnTo>
                    <a:pt x="668" y="444"/>
                  </a:lnTo>
                  <a:lnTo>
                    <a:pt x="673" y="428"/>
                  </a:lnTo>
                  <a:lnTo>
                    <a:pt x="677" y="412"/>
                  </a:lnTo>
                  <a:lnTo>
                    <a:pt x="680" y="396"/>
                  </a:lnTo>
                  <a:lnTo>
                    <a:pt x="682" y="379"/>
                  </a:lnTo>
                  <a:lnTo>
                    <a:pt x="683" y="363"/>
                  </a:lnTo>
                  <a:lnTo>
                    <a:pt x="684" y="346"/>
                  </a:lnTo>
                  <a:lnTo>
                    <a:pt x="683" y="329"/>
                  </a:lnTo>
                  <a:lnTo>
                    <a:pt x="682" y="312"/>
                  </a:lnTo>
                  <a:lnTo>
                    <a:pt x="680" y="295"/>
                  </a:lnTo>
                  <a:lnTo>
                    <a:pt x="677" y="277"/>
                  </a:lnTo>
                  <a:lnTo>
                    <a:pt x="674" y="260"/>
                  </a:lnTo>
                  <a:lnTo>
                    <a:pt x="669" y="243"/>
                  </a:lnTo>
                  <a:lnTo>
                    <a:pt x="663" y="227"/>
                  </a:lnTo>
                  <a:lnTo>
                    <a:pt x="657" y="211"/>
                  </a:lnTo>
                  <a:lnTo>
                    <a:pt x="650" y="195"/>
                  </a:lnTo>
                  <a:lnTo>
                    <a:pt x="642" y="180"/>
                  </a:lnTo>
                  <a:lnTo>
                    <a:pt x="634" y="165"/>
                  </a:lnTo>
                  <a:lnTo>
                    <a:pt x="625" y="151"/>
                  </a:lnTo>
                  <a:lnTo>
                    <a:pt x="615" y="138"/>
                  </a:lnTo>
                  <a:lnTo>
                    <a:pt x="605" y="125"/>
                  </a:lnTo>
                  <a:lnTo>
                    <a:pt x="594" y="112"/>
                  </a:lnTo>
                  <a:lnTo>
                    <a:pt x="583" y="100"/>
                  </a:lnTo>
                  <a:lnTo>
                    <a:pt x="571" y="89"/>
                  </a:lnTo>
                  <a:lnTo>
                    <a:pt x="558" y="77"/>
                  </a:lnTo>
                  <a:lnTo>
                    <a:pt x="545" y="67"/>
                  </a:lnTo>
                  <a:lnTo>
                    <a:pt x="532" y="58"/>
                  </a:lnTo>
                  <a:lnTo>
                    <a:pt x="518" y="49"/>
                  </a:lnTo>
                  <a:lnTo>
                    <a:pt x="504" y="41"/>
                  </a:lnTo>
                  <a:lnTo>
                    <a:pt x="489" y="33"/>
                  </a:lnTo>
                  <a:lnTo>
                    <a:pt x="474" y="27"/>
                  </a:lnTo>
                  <a:lnTo>
                    <a:pt x="459" y="21"/>
                  </a:lnTo>
                  <a:lnTo>
                    <a:pt x="443" y="15"/>
                  </a:lnTo>
                  <a:lnTo>
                    <a:pt x="427" y="11"/>
                  </a:lnTo>
                  <a:lnTo>
                    <a:pt x="411" y="7"/>
                  </a:lnTo>
                  <a:lnTo>
                    <a:pt x="395" y="4"/>
                  </a:lnTo>
                  <a:lnTo>
                    <a:pt x="378" y="2"/>
                  </a:lnTo>
                  <a:lnTo>
                    <a:pt x="362" y="1"/>
                  </a:lnTo>
                  <a:lnTo>
                    <a:pt x="345" y="0"/>
                  </a:lnTo>
                  <a:lnTo>
                    <a:pt x="328" y="0"/>
                  </a:lnTo>
                  <a:lnTo>
                    <a:pt x="311" y="2"/>
                  </a:lnTo>
                  <a:lnTo>
                    <a:pt x="294" y="4"/>
                  </a:lnTo>
                  <a:lnTo>
                    <a:pt x="277" y="6"/>
                  </a:lnTo>
                  <a:lnTo>
                    <a:pt x="260" y="10"/>
                  </a:lnTo>
                  <a:lnTo>
                    <a:pt x="243" y="15"/>
                  </a:lnTo>
                  <a:lnTo>
                    <a:pt x="226" y="20"/>
                  </a:lnTo>
                  <a:lnTo>
                    <a:pt x="210" y="27"/>
                  </a:lnTo>
                  <a:lnTo>
                    <a:pt x="194" y="34"/>
                  </a:lnTo>
                  <a:lnTo>
                    <a:pt x="179" y="41"/>
                  </a:lnTo>
                  <a:lnTo>
                    <a:pt x="164" y="50"/>
                  </a:lnTo>
                  <a:lnTo>
                    <a:pt x="150" y="59"/>
                  </a:lnTo>
                  <a:lnTo>
                    <a:pt x="137" y="68"/>
                  </a:lnTo>
                  <a:lnTo>
                    <a:pt x="124" y="79"/>
                  </a:lnTo>
                  <a:lnTo>
                    <a:pt x="111" y="91"/>
                  </a:lnTo>
                  <a:lnTo>
                    <a:pt x="99" y="102"/>
                  </a:lnTo>
                  <a:lnTo>
                    <a:pt x="88" y="114"/>
                  </a:lnTo>
                  <a:lnTo>
                    <a:pt x="77" y="127"/>
                  </a:lnTo>
                  <a:lnTo>
                    <a:pt x="67" y="140"/>
                  </a:lnTo>
                  <a:lnTo>
                    <a:pt x="58" y="153"/>
                  </a:lnTo>
                  <a:lnTo>
                    <a:pt x="49" y="167"/>
                  </a:lnTo>
                  <a:lnTo>
                    <a:pt x="41" y="181"/>
                  </a:lnTo>
                  <a:lnTo>
                    <a:pt x="34" y="196"/>
                  </a:lnTo>
                  <a:lnTo>
                    <a:pt x="27" y="211"/>
                  </a:lnTo>
                  <a:lnTo>
                    <a:pt x="21" y="226"/>
                  </a:lnTo>
                  <a:lnTo>
                    <a:pt x="16" y="242"/>
                  </a:lnTo>
                  <a:lnTo>
                    <a:pt x="11" y="258"/>
                  </a:lnTo>
                  <a:lnTo>
                    <a:pt x="7" y="274"/>
                  </a:lnTo>
                  <a:lnTo>
                    <a:pt x="4" y="290"/>
                  </a:lnTo>
                  <a:lnTo>
                    <a:pt x="2" y="307"/>
                  </a:lnTo>
                  <a:lnTo>
                    <a:pt x="1" y="323"/>
                  </a:lnTo>
                  <a:lnTo>
                    <a:pt x="0" y="340"/>
                  </a:lnTo>
                  <a:lnTo>
                    <a:pt x="1" y="357"/>
                  </a:lnTo>
                  <a:lnTo>
                    <a:pt x="2" y="374"/>
                  </a:lnTo>
                  <a:lnTo>
                    <a:pt x="4" y="391"/>
                  </a:lnTo>
                  <a:lnTo>
                    <a:pt x="7" y="408"/>
                  </a:lnTo>
                  <a:lnTo>
                    <a:pt x="10" y="426"/>
                  </a:lnTo>
                  <a:close/>
                </a:path>
              </a:pathLst>
            </a:custGeom>
            <a:solidFill>
              <a:srgbClr val="FF99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86062" name="Freeform 58"/>
            <p:cNvSpPr/>
            <p:nvPr/>
          </p:nvSpPr>
          <p:spPr bwMode="auto">
            <a:xfrm>
              <a:off x="3598" y="2550"/>
              <a:ext cx="164" cy="51"/>
            </a:xfrm>
            <a:custGeom>
              <a:avLst/>
              <a:gdLst>
                <a:gd name="T0" fmla="*/ 25 w 1479"/>
                <a:gd name="T1" fmla="*/ 30 h 461"/>
                <a:gd name="T2" fmla="*/ 14 w 1479"/>
                <a:gd name="T3" fmla="*/ 45 h 461"/>
                <a:gd name="T4" fmla="*/ 6 w 1479"/>
                <a:gd name="T5" fmla="*/ 62 h 461"/>
                <a:gd name="T6" fmla="*/ 1 w 1479"/>
                <a:gd name="T7" fmla="*/ 80 h 461"/>
                <a:gd name="T8" fmla="*/ 0 w 1479"/>
                <a:gd name="T9" fmla="*/ 98 h 461"/>
                <a:gd name="T10" fmla="*/ 2 w 1479"/>
                <a:gd name="T11" fmla="*/ 116 h 461"/>
                <a:gd name="T12" fmla="*/ 8 w 1479"/>
                <a:gd name="T13" fmla="*/ 134 h 461"/>
                <a:gd name="T14" fmla="*/ 17 w 1479"/>
                <a:gd name="T15" fmla="*/ 150 h 461"/>
                <a:gd name="T16" fmla="*/ 31 w 1479"/>
                <a:gd name="T17" fmla="*/ 166 h 461"/>
                <a:gd name="T18" fmla="*/ 66 w 1479"/>
                <a:gd name="T19" fmla="*/ 201 h 461"/>
                <a:gd name="T20" fmla="*/ 106 w 1479"/>
                <a:gd name="T21" fmla="*/ 234 h 461"/>
                <a:gd name="T22" fmla="*/ 156 w 1479"/>
                <a:gd name="T23" fmla="*/ 273 h 461"/>
                <a:gd name="T24" fmla="*/ 219 w 1479"/>
                <a:gd name="T25" fmla="*/ 314 h 461"/>
                <a:gd name="T26" fmla="*/ 292 w 1479"/>
                <a:gd name="T27" fmla="*/ 355 h 461"/>
                <a:gd name="T28" fmla="*/ 375 w 1479"/>
                <a:gd name="T29" fmla="*/ 393 h 461"/>
                <a:gd name="T30" fmla="*/ 469 w 1479"/>
                <a:gd name="T31" fmla="*/ 425 h 461"/>
                <a:gd name="T32" fmla="*/ 571 w 1479"/>
                <a:gd name="T33" fmla="*/ 448 h 461"/>
                <a:gd name="T34" fmla="*/ 683 w 1479"/>
                <a:gd name="T35" fmla="*/ 460 h 461"/>
                <a:gd name="T36" fmla="*/ 805 w 1479"/>
                <a:gd name="T37" fmla="*/ 458 h 461"/>
                <a:gd name="T38" fmla="*/ 933 w 1479"/>
                <a:gd name="T39" fmla="*/ 439 h 461"/>
                <a:gd name="T40" fmla="*/ 1069 w 1479"/>
                <a:gd name="T41" fmla="*/ 400 h 461"/>
                <a:gd name="T42" fmla="*/ 1213 w 1479"/>
                <a:gd name="T43" fmla="*/ 339 h 461"/>
                <a:gd name="T44" fmla="*/ 1363 w 1479"/>
                <a:gd name="T45" fmla="*/ 252 h 461"/>
                <a:gd name="T46" fmla="*/ 1448 w 1479"/>
                <a:gd name="T47" fmla="*/ 192 h 461"/>
                <a:gd name="T48" fmla="*/ 1461 w 1479"/>
                <a:gd name="T49" fmla="*/ 178 h 461"/>
                <a:gd name="T50" fmla="*/ 1470 w 1479"/>
                <a:gd name="T51" fmla="*/ 162 h 461"/>
                <a:gd name="T52" fmla="*/ 1476 w 1479"/>
                <a:gd name="T53" fmla="*/ 145 h 461"/>
                <a:gd name="T54" fmla="*/ 1479 w 1479"/>
                <a:gd name="T55" fmla="*/ 126 h 461"/>
                <a:gd name="T56" fmla="*/ 1478 w 1479"/>
                <a:gd name="T57" fmla="*/ 108 h 461"/>
                <a:gd name="T58" fmla="*/ 1474 w 1479"/>
                <a:gd name="T59" fmla="*/ 90 h 461"/>
                <a:gd name="T60" fmla="*/ 1466 w 1479"/>
                <a:gd name="T61" fmla="*/ 73 h 461"/>
                <a:gd name="T62" fmla="*/ 1454 w 1479"/>
                <a:gd name="T63" fmla="*/ 57 h 461"/>
                <a:gd name="T64" fmla="*/ 1440 w 1479"/>
                <a:gd name="T65" fmla="*/ 44 h 461"/>
                <a:gd name="T66" fmla="*/ 1424 w 1479"/>
                <a:gd name="T67" fmla="*/ 34 h 461"/>
                <a:gd name="T68" fmla="*/ 1407 w 1479"/>
                <a:gd name="T69" fmla="*/ 28 h 461"/>
                <a:gd name="T70" fmla="*/ 1389 w 1479"/>
                <a:gd name="T71" fmla="*/ 25 h 461"/>
                <a:gd name="T72" fmla="*/ 1370 w 1479"/>
                <a:gd name="T73" fmla="*/ 26 h 461"/>
                <a:gd name="T74" fmla="*/ 1352 w 1479"/>
                <a:gd name="T75" fmla="*/ 30 h 461"/>
                <a:gd name="T76" fmla="*/ 1335 w 1479"/>
                <a:gd name="T77" fmla="*/ 38 h 461"/>
                <a:gd name="T78" fmla="*/ 1263 w 1479"/>
                <a:gd name="T79" fmla="*/ 88 h 461"/>
                <a:gd name="T80" fmla="*/ 1140 w 1479"/>
                <a:gd name="T81" fmla="*/ 161 h 461"/>
                <a:gd name="T82" fmla="*/ 1022 w 1479"/>
                <a:gd name="T83" fmla="*/ 213 h 461"/>
                <a:gd name="T84" fmla="*/ 911 w 1479"/>
                <a:gd name="T85" fmla="*/ 247 h 461"/>
                <a:gd name="T86" fmla="*/ 806 w 1479"/>
                <a:gd name="T87" fmla="*/ 265 h 461"/>
                <a:gd name="T88" fmla="*/ 708 w 1479"/>
                <a:gd name="T89" fmla="*/ 270 h 461"/>
                <a:gd name="T90" fmla="*/ 617 w 1479"/>
                <a:gd name="T91" fmla="*/ 263 h 461"/>
                <a:gd name="T92" fmla="*/ 534 w 1479"/>
                <a:gd name="T93" fmla="*/ 246 h 461"/>
                <a:gd name="T94" fmla="*/ 459 w 1479"/>
                <a:gd name="T95" fmla="*/ 223 h 461"/>
                <a:gd name="T96" fmla="*/ 391 w 1479"/>
                <a:gd name="T97" fmla="*/ 194 h 461"/>
                <a:gd name="T98" fmla="*/ 332 w 1479"/>
                <a:gd name="T99" fmla="*/ 162 h 461"/>
                <a:gd name="T100" fmla="*/ 282 w 1479"/>
                <a:gd name="T101" fmla="*/ 130 h 461"/>
                <a:gd name="T102" fmla="*/ 240 w 1479"/>
                <a:gd name="T103" fmla="*/ 99 h 461"/>
                <a:gd name="T104" fmla="*/ 207 w 1479"/>
                <a:gd name="T105" fmla="*/ 71 h 461"/>
                <a:gd name="T106" fmla="*/ 176 w 1479"/>
                <a:gd name="T107" fmla="*/ 41 h 461"/>
                <a:gd name="T108" fmla="*/ 161 w 1479"/>
                <a:gd name="T109" fmla="*/ 25 h 461"/>
                <a:gd name="T110" fmla="*/ 146 w 1479"/>
                <a:gd name="T111" fmla="*/ 14 h 461"/>
                <a:gd name="T112" fmla="*/ 129 w 1479"/>
                <a:gd name="T113" fmla="*/ 5 h 461"/>
                <a:gd name="T114" fmla="*/ 111 w 1479"/>
                <a:gd name="T115" fmla="*/ 1 h 461"/>
                <a:gd name="T116" fmla="*/ 93 w 1479"/>
                <a:gd name="T117" fmla="*/ 0 h 461"/>
                <a:gd name="T118" fmla="*/ 74 w 1479"/>
                <a:gd name="T119" fmla="*/ 2 h 461"/>
                <a:gd name="T120" fmla="*/ 57 w 1479"/>
                <a:gd name="T121" fmla="*/ 8 h 461"/>
                <a:gd name="T122" fmla="*/ 40 w 1479"/>
                <a:gd name="T123" fmla="*/ 17 h 46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479"/>
                <a:gd name="T187" fmla="*/ 0 h 461"/>
                <a:gd name="T188" fmla="*/ 1479 w 1479"/>
                <a:gd name="T189" fmla="*/ 461 h 46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479" h="461">
                  <a:moveTo>
                    <a:pt x="32" y="23"/>
                  </a:moveTo>
                  <a:lnTo>
                    <a:pt x="25" y="30"/>
                  </a:lnTo>
                  <a:lnTo>
                    <a:pt x="19" y="38"/>
                  </a:lnTo>
                  <a:lnTo>
                    <a:pt x="14" y="45"/>
                  </a:lnTo>
                  <a:lnTo>
                    <a:pt x="9" y="54"/>
                  </a:lnTo>
                  <a:lnTo>
                    <a:pt x="6" y="62"/>
                  </a:lnTo>
                  <a:lnTo>
                    <a:pt x="3" y="71"/>
                  </a:lnTo>
                  <a:lnTo>
                    <a:pt x="1" y="80"/>
                  </a:lnTo>
                  <a:lnTo>
                    <a:pt x="0" y="89"/>
                  </a:lnTo>
                  <a:lnTo>
                    <a:pt x="0" y="98"/>
                  </a:lnTo>
                  <a:lnTo>
                    <a:pt x="1" y="107"/>
                  </a:lnTo>
                  <a:lnTo>
                    <a:pt x="2" y="116"/>
                  </a:lnTo>
                  <a:lnTo>
                    <a:pt x="5" y="125"/>
                  </a:lnTo>
                  <a:lnTo>
                    <a:pt x="8" y="134"/>
                  </a:lnTo>
                  <a:lnTo>
                    <a:pt x="12" y="142"/>
                  </a:lnTo>
                  <a:lnTo>
                    <a:pt x="17" y="150"/>
                  </a:lnTo>
                  <a:lnTo>
                    <a:pt x="23" y="158"/>
                  </a:lnTo>
                  <a:lnTo>
                    <a:pt x="31" y="166"/>
                  </a:lnTo>
                  <a:lnTo>
                    <a:pt x="52" y="187"/>
                  </a:lnTo>
                  <a:lnTo>
                    <a:pt x="66" y="201"/>
                  </a:lnTo>
                  <a:lnTo>
                    <a:pt x="85" y="217"/>
                  </a:lnTo>
                  <a:lnTo>
                    <a:pt x="106" y="234"/>
                  </a:lnTo>
                  <a:lnTo>
                    <a:pt x="130" y="253"/>
                  </a:lnTo>
                  <a:lnTo>
                    <a:pt x="156" y="273"/>
                  </a:lnTo>
                  <a:lnTo>
                    <a:pt x="186" y="293"/>
                  </a:lnTo>
                  <a:lnTo>
                    <a:pt x="219" y="314"/>
                  </a:lnTo>
                  <a:lnTo>
                    <a:pt x="254" y="335"/>
                  </a:lnTo>
                  <a:lnTo>
                    <a:pt x="292" y="355"/>
                  </a:lnTo>
                  <a:lnTo>
                    <a:pt x="332" y="375"/>
                  </a:lnTo>
                  <a:lnTo>
                    <a:pt x="375" y="393"/>
                  </a:lnTo>
                  <a:lnTo>
                    <a:pt x="421" y="410"/>
                  </a:lnTo>
                  <a:lnTo>
                    <a:pt x="469" y="425"/>
                  </a:lnTo>
                  <a:lnTo>
                    <a:pt x="519" y="438"/>
                  </a:lnTo>
                  <a:lnTo>
                    <a:pt x="571" y="448"/>
                  </a:lnTo>
                  <a:lnTo>
                    <a:pt x="626" y="456"/>
                  </a:lnTo>
                  <a:lnTo>
                    <a:pt x="683" y="460"/>
                  </a:lnTo>
                  <a:lnTo>
                    <a:pt x="742" y="461"/>
                  </a:lnTo>
                  <a:lnTo>
                    <a:pt x="805" y="458"/>
                  </a:lnTo>
                  <a:lnTo>
                    <a:pt x="868" y="451"/>
                  </a:lnTo>
                  <a:lnTo>
                    <a:pt x="933" y="439"/>
                  </a:lnTo>
                  <a:lnTo>
                    <a:pt x="1000" y="422"/>
                  </a:lnTo>
                  <a:lnTo>
                    <a:pt x="1069" y="400"/>
                  </a:lnTo>
                  <a:lnTo>
                    <a:pt x="1140" y="372"/>
                  </a:lnTo>
                  <a:lnTo>
                    <a:pt x="1213" y="339"/>
                  </a:lnTo>
                  <a:lnTo>
                    <a:pt x="1287" y="299"/>
                  </a:lnTo>
                  <a:lnTo>
                    <a:pt x="1363" y="252"/>
                  </a:lnTo>
                  <a:lnTo>
                    <a:pt x="1440" y="198"/>
                  </a:lnTo>
                  <a:lnTo>
                    <a:pt x="1448" y="192"/>
                  </a:lnTo>
                  <a:lnTo>
                    <a:pt x="1455" y="185"/>
                  </a:lnTo>
                  <a:lnTo>
                    <a:pt x="1461" y="178"/>
                  </a:lnTo>
                  <a:lnTo>
                    <a:pt x="1466" y="170"/>
                  </a:lnTo>
                  <a:lnTo>
                    <a:pt x="1470" y="162"/>
                  </a:lnTo>
                  <a:lnTo>
                    <a:pt x="1474" y="153"/>
                  </a:lnTo>
                  <a:lnTo>
                    <a:pt x="1476" y="145"/>
                  </a:lnTo>
                  <a:lnTo>
                    <a:pt x="1478" y="136"/>
                  </a:lnTo>
                  <a:lnTo>
                    <a:pt x="1479" y="126"/>
                  </a:lnTo>
                  <a:lnTo>
                    <a:pt x="1479" y="117"/>
                  </a:lnTo>
                  <a:lnTo>
                    <a:pt x="1478" y="108"/>
                  </a:lnTo>
                  <a:lnTo>
                    <a:pt x="1477" y="99"/>
                  </a:lnTo>
                  <a:lnTo>
                    <a:pt x="1474" y="90"/>
                  </a:lnTo>
                  <a:lnTo>
                    <a:pt x="1470" y="81"/>
                  </a:lnTo>
                  <a:lnTo>
                    <a:pt x="1466" y="73"/>
                  </a:lnTo>
                  <a:lnTo>
                    <a:pt x="1461" y="64"/>
                  </a:lnTo>
                  <a:lnTo>
                    <a:pt x="1454" y="57"/>
                  </a:lnTo>
                  <a:lnTo>
                    <a:pt x="1448" y="50"/>
                  </a:lnTo>
                  <a:lnTo>
                    <a:pt x="1440" y="44"/>
                  </a:lnTo>
                  <a:lnTo>
                    <a:pt x="1432" y="39"/>
                  </a:lnTo>
                  <a:lnTo>
                    <a:pt x="1424" y="34"/>
                  </a:lnTo>
                  <a:lnTo>
                    <a:pt x="1416" y="31"/>
                  </a:lnTo>
                  <a:lnTo>
                    <a:pt x="1407" y="28"/>
                  </a:lnTo>
                  <a:lnTo>
                    <a:pt x="1398" y="26"/>
                  </a:lnTo>
                  <a:lnTo>
                    <a:pt x="1389" y="25"/>
                  </a:lnTo>
                  <a:lnTo>
                    <a:pt x="1380" y="25"/>
                  </a:lnTo>
                  <a:lnTo>
                    <a:pt x="1370" y="26"/>
                  </a:lnTo>
                  <a:lnTo>
                    <a:pt x="1361" y="28"/>
                  </a:lnTo>
                  <a:lnTo>
                    <a:pt x="1352" y="30"/>
                  </a:lnTo>
                  <a:lnTo>
                    <a:pt x="1344" y="34"/>
                  </a:lnTo>
                  <a:lnTo>
                    <a:pt x="1335" y="38"/>
                  </a:lnTo>
                  <a:lnTo>
                    <a:pt x="1327" y="44"/>
                  </a:lnTo>
                  <a:lnTo>
                    <a:pt x="1263" y="88"/>
                  </a:lnTo>
                  <a:lnTo>
                    <a:pt x="1201" y="127"/>
                  </a:lnTo>
                  <a:lnTo>
                    <a:pt x="1140" y="161"/>
                  </a:lnTo>
                  <a:lnTo>
                    <a:pt x="1080" y="189"/>
                  </a:lnTo>
                  <a:lnTo>
                    <a:pt x="1022" y="213"/>
                  </a:lnTo>
                  <a:lnTo>
                    <a:pt x="966" y="232"/>
                  </a:lnTo>
                  <a:lnTo>
                    <a:pt x="911" y="247"/>
                  </a:lnTo>
                  <a:lnTo>
                    <a:pt x="858" y="258"/>
                  </a:lnTo>
                  <a:lnTo>
                    <a:pt x="806" y="265"/>
                  </a:lnTo>
                  <a:lnTo>
                    <a:pt x="756" y="269"/>
                  </a:lnTo>
                  <a:lnTo>
                    <a:pt x="708" y="270"/>
                  </a:lnTo>
                  <a:lnTo>
                    <a:pt x="662" y="268"/>
                  </a:lnTo>
                  <a:lnTo>
                    <a:pt x="617" y="263"/>
                  </a:lnTo>
                  <a:lnTo>
                    <a:pt x="575" y="256"/>
                  </a:lnTo>
                  <a:lnTo>
                    <a:pt x="534" y="246"/>
                  </a:lnTo>
                  <a:lnTo>
                    <a:pt x="495" y="235"/>
                  </a:lnTo>
                  <a:lnTo>
                    <a:pt x="459" y="223"/>
                  </a:lnTo>
                  <a:lnTo>
                    <a:pt x="424" y="209"/>
                  </a:lnTo>
                  <a:lnTo>
                    <a:pt x="391" y="194"/>
                  </a:lnTo>
                  <a:lnTo>
                    <a:pt x="361" y="178"/>
                  </a:lnTo>
                  <a:lnTo>
                    <a:pt x="332" y="162"/>
                  </a:lnTo>
                  <a:lnTo>
                    <a:pt x="306" y="146"/>
                  </a:lnTo>
                  <a:lnTo>
                    <a:pt x="282" y="130"/>
                  </a:lnTo>
                  <a:lnTo>
                    <a:pt x="260" y="114"/>
                  </a:lnTo>
                  <a:lnTo>
                    <a:pt x="240" y="99"/>
                  </a:lnTo>
                  <a:lnTo>
                    <a:pt x="222" y="84"/>
                  </a:lnTo>
                  <a:lnTo>
                    <a:pt x="207" y="71"/>
                  </a:lnTo>
                  <a:lnTo>
                    <a:pt x="195" y="59"/>
                  </a:lnTo>
                  <a:lnTo>
                    <a:pt x="176" y="41"/>
                  </a:lnTo>
                  <a:lnTo>
                    <a:pt x="168" y="32"/>
                  </a:lnTo>
                  <a:lnTo>
                    <a:pt x="161" y="25"/>
                  </a:lnTo>
                  <a:lnTo>
                    <a:pt x="153" y="19"/>
                  </a:lnTo>
                  <a:lnTo>
                    <a:pt x="146" y="14"/>
                  </a:lnTo>
                  <a:lnTo>
                    <a:pt x="137" y="9"/>
                  </a:lnTo>
                  <a:lnTo>
                    <a:pt x="129" y="5"/>
                  </a:lnTo>
                  <a:lnTo>
                    <a:pt x="120" y="3"/>
                  </a:lnTo>
                  <a:lnTo>
                    <a:pt x="111" y="1"/>
                  </a:lnTo>
                  <a:lnTo>
                    <a:pt x="102" y="0"/>
                  </a:lnTo>
                  <a:lnTo>
                    <a:pt x="93" y="0"/>
                  </a:lnTo>
                  <a:lnTo>
                    <a:pt x="83" y="0"/>
                  </a:lnTo>
                  <a:lnTo>
                    <a:pt x="74" y="2"/>
                  </a:lnTo>
                  <a:lnTo>
                    <a:pt x="65" y="4"/>
                  </a:lnTo>
                  <a:lnTo>
                    <a:pt x="57" y="8"/>
                  </a:lnTo>
                  <a:lnTo>
                    <a:pt x="48" y="12"/>
                  </a:lnTo>
                  <a:lnTo>
                    <a:pt x="40" y="17"/>
                  </a:lnTo>
                  <a:lnTo>
                    <a:pt x="32" y="23"/>
                  </a:lnTo>
                  <a:close/>
                </a:path>
              </a:pathLst>
            </a:custGeom>
            <a:solidFill>
              <a:srgbClr val="FF4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86063" name="Freeform 59"/>
            <p:cNvSpPr/>
            <p:nvPr/>
          </p:nvSpPr>
          <p:spPr bwMode="auto">
            <a:xfrm>
              <a:off x="3637" y="2684"/>
              <a:ext cx="126" cy="125"/>
            </a:xfrm>
            <a:custGeom>
              <a:avLst/>
              <a:gdLst>
                <a:gd name="T0" fmla="*/ 1130 w 1133"/>
                <a:gd name="T1" fmla="*/ 625 h 1133"/>
                <a:gd name="T2" fmla="*/ 1116 w 1133"/>
                <a:gd name="T3" fmla="*/ 709 h 1133"/>
                <a:gd name="T4" fmla="*/ 1089 w 1133"/>
                <a:gd name="T5" fmla="*/ 788 h 1133"/>
                <a:gd name="T6" fmla="*/ 1051 w 1133"/>
                <a:gd name="T7" fmla="*/ 861 h 1133"/>
                <a:gd name="T8" fmla="*/ 1004 w 1133"/>
                <a:gd name="T9" fmla="*/ 927 h 1133"/>
                <a:gd name="T10" fmla="*/ 948 w 1133"/>
                <a:gd name="T11" fmla="*/ 986 h 1133"/>
                <a:gd name="T12" fmla="*/ 884 w 1133"/>
                <a:gd name="T13" fmla="*/ 1037 h 1133"/>
                <a:gd name="T14" fmla="*/ 813 w 1133"/>
                <a:gd name="T15" fmla="*/ 1077 h 1133"/>
                <a:gd name="T16" fmla="*/ 735 w 1133"/>
                <a:gd name="T17" fmla="*/ 1108 h 1133"/>
                <a:gd name="T18" fmla="*/ 653 w 1133"/>
                <a:gd name="T19" fmla="*/ 1127 h 1133"/>
                <a:gd name="T20" fmla="*/ 567 w 1133"/>
                <a:gd name="T21" fmla="*/ 1133 h 1133"/>
                <a:gd name="T22" fmla="*/ 481 w 1133"/>
                <a:gd name="T23" fmla="*/ 1127 h 1133"/>
                <a:gd name="T24" fmla="*/ 398 w 1133"/>
                <a:gd name="T25" fmla="*/ 1108 h 1133"/>
                <a:gd name="T26" fmla="*/ 321 w 1133"/>
                <a:gd name="T27" fmla="*/ 1077 h 1133"/>
                <a:gd name="T28" fmla="*/ 249 w 1133"/>
                <a:gd name="T29" fmla="*/ 1037 h 1133"/>
                <a:gd name="T30" fmla="*/ 185 w 1133"/>
                <a:gd name="T31" fmla="*/ 986 h 1133"/>
                <a:gd name="T32" fmla="*/ 129 w 1133"/>
                <a:gd name="T33" fmla="*/ 927 h 1133"/>
                <a:gd name="T34" fmla="*/ 82 w 1133"/>
                <a:gd name="T35" fmla="*/ 861 h 1133"/>
                <a:gd name="T36" fmla="*/ 44 w 1133"/>
                <a:gd name="T37" fmla="*/ 788 h 1133"/>
                <a:gd name="T38" fmla="*/ 18 w 1133"/>
                <a:gd name="T39" fmla="*/ 709 h 1133"/>
                <a:gd name="T40" fmla="*/ 3 w 1133"/>
                <a:gd name="T41" fmla="*/ 625 h 1133"/>
                <a:gd name="T42" fmla="*/ 1 w 1133"/>
                <a:gd name="T43" fmla="*/ 538 h 1133"/>
                <a:gd name="T44" fmla="*/ 11 w 1133"/>
                <a:gd name="T45" fmla="*/ 453 h 1133"/>
                <a:gd name="T46" fmla="*/ 34 w 1133"/>
                <a:gd name="T47" fmla="*/ 371 h 1133"/>
                <a:gd name="T48" fmla="*/ 68 w 1133"/>
                <a:gd name="T49" fmla="*/ 296 h 1133"/>
                <a:gd name="T50" fmla="*/ 112 w 1133"/>
                <a:gd name="T51" fmla="*/ 227 h 1133"/>
                <a:gd name="T52" fmla="*/ 166 w 1133"/>
                <a:gd name="T53" fmla="*/ 166 h 1133"/>
                <a:gd name="T54" fmla="*/ 227 w 1133"/>
                <a:gd name="T55" fmla="*/ 112 h 1133"/>
                <a:gd name="T56" fmla="*/ 296 w 1133"/>
                <a:gd name="T57" fmla="*/ 68 h 1133"/>
                <a:gd name="T58" fmla="*/ 371 w 1133"/>
                <a:gd name="T59" fmla="*/ 34 h 1133"/>
                <a:gd name="T60" fmla="*/ 453 w 1133"/>
                <a:gd name="T61" fmla="*/ 11 h 1133"/>
                <a:gd name="T62" fmla="*/ 538 w 1133"/>
                <a:gd name="T63" fmla="*/ 0 h 1133"/>
                <a:gd name="T64" fmla="*/ 625 w 1133"/>
                <a:gd name="T65" fmla="*/ 3 h 1133"/>
                <a:gd name="T66" fmla="*/ 709 w 1133"/>
                <a:gd name="T67" fmla="*/ 18 h 1133"/>
                <a:gd name="T68" fmla="*/ 788 w 1133"/>
                <a:gd name="T69" fmla="*/ 44 h 1133"/>
                <a:gd name="T70" fmla="*/ 861 w 1133"/>
                <a:gd name="T71" fmla="*/ 82 h 1133"/>
                <a:gd name="T72" fmla="*/ 927 w 1133"/>
                <a:gd name="T73" fmla="*/ 129 h 1133"/>
                <a:gd name="T74" fmla="*/ 986 w 1133"/>
                <a:gd name="T75" fmla="*/ 185 h 1133"/>
                <a:gd name="T76" fmla="*/ 1037 w 1133"/>
                <a:gd name="T77" fmla="*/ 250 h 1133"/>
                <a:gd name="T78" fmla="*/ 1078 w 1133"/>
                <a:gd name="T79" fmla="*/ 321 h 1133"/>
                <a:gd name="T80" fmla="*/ 1108 w 1133"/>
                <a:gd name="T81" fmla="*/ 398 h 1133"/>
                <a:gd name="T82" fmla="*/ 1127 w 1133"/>
                <a:gd name="T83" fmla="*/ 481 h 1133"/>
                <a:gd name="T84" fmla="*/ 1133 w 1133"/>
                <a:gd name="T85" fmla="*/ 567 h 113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133"/>
                <a:gd name="T130" fmla="*/ 0 h 1133"/>
                <a:gd name="T131" fmla="*/ 1133 w 1133"/>
                <a:gd name="T132" fmla="*/ 1133 h 113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133" h="1133">
                  <a:moveTo>
                    <a:pt x="1133" y="567"/>
                  </a:moveTo>
                  <a:lnTo>
                    <a:pt x="1133" y="596"/>
                  </a:lnTo>
                  <a:lnTo>
                    <a:pt x="1130" y="625"/>
                  </a:lnTo>
                  <a:lnTo>
                    <a:pt x="1127" y="653"/>
                  </a:lnTo>
                  <a:lnTo>
                    <a:pt x="1122" y="681"/>
                  </a:lnTo>
                  <a:lnTo>
                    <a:pt x="1116" y="709"/>
                  </a:lnTo>
                  <a:lnTo>
                    <a:pt x="1108" y="736"/>
                  </a:lnTo>
                  <a:lnTo>
                    <a:pt x="1099" y="762"/>
                  </a:lnTo>
                  <a:lnTo>
                    <a:pt x="1089" y="788"/>
                  </a:lnTo>
                  <a:lnTo>
                    <a:pt x="1078" y="813"/>
                  </a:lnTo>
                  <a:lnTo>
                    <a:pt x="1065" y="837"/>
                  </a:lnTo>
                  <a:lnTo>
                    <a:pt x="1051" y="861"/>
                  </a:lnTo>
                  <a:lnTo>
                    <a:pt x="1037" y="884"/>
                  </a:lnTo>
                  <a:lnTo>
                    <a:pt x="1021" y="906"/>
                  </a:lnTo>
                  <a:lnTo>
                    <a:pt x="1004" y="927"/>
                  </a:lnTo>
                  <a:lnTo>
                    <a:pt x="986" y="948"/>
                  </a:lnTo>
                  <a:lnTo>
                    <a:pt x="968" y="967"/>
                  </a:lnTo>
                  <a:lnTo>
                    <a:pt x="948" y="986"/>
                  </a:lnTo>
                  <a:lnTo>
                    <a:pt x="927" y="1004"/>
                  </a:lnTo>
                  <a:lnTo>
                    <a:pt x="906" y="1021"/>
                  </a:lnTo>
                  <a:lnTo>
                    <a:pt x="884" y="1037"/>
                  </a:lnTo>
                  <a:lnTo>
                    <a:pt x="861" y="1051"/>
                  </a:lnTo>
                  <a:lnTo>
                    <a:pt x="837" y="1065"/>
                  </a:lnTo>
                  <a:lnTo>
                    <a:pt x="813" y="1077"/>
                  </a:lnTo>
                  <a:lnTo>
                    <a:pt x="788" y="1089"/>
                  </a:lnTo>
                  <a:lnTo>
                    <a:pt x="762" y="1099"/>
                  </a:lnTo>
                  <a:lnTo>
                    <a:pt x="735" y="1108"/>
                  </a:lnTo>
                  <a:lnTo>
                    <a:pt x="709" y="1115"/>
                  </a:lnTo>
                  <a:lnTo>
                    <a:pt x="681" y="1122"/>
                  </a:lnTo>
                  <a:lnTo>
                    <a:pt x="653" y="1127"/>
                  </a:lnTo>
                  <a:lnTo>
                    <a:pt x="625" y="1130"/>
                  </a:lnTo>
                  <a:lnTo>
                    <a:pt x="596" y="1132"/>
                  </a:lnTo>
                  <a:lnTo>
                    <a:pt x="567" y="1133"/>
                  </a:lnTo>
                  <a:lnTo>
                    <a:pt x="538" y="1132"/>
                  </a:lnTo>
                  <a:lnTo>
                    <a:pt x="509" y="1130"/>
                  </a:lnTo>
                  <a:lnTo>
                    <a:pt x="481" y="1127"/>
                  </a:lnTo>
                  <a:lnTo>
                    <a:pt x="453" y="1122"/>
                  </a:lnTo>
                  <a:lnTo>
                    <a:pt x="424" y="1115"/>
                  </a:lnTo>
                  <a:lnTo>
                    <a:pt x="398" y="1108"/>
                  </a:lnTo>
                  <a:lnTo>
                    <a:pt x="371" y="1099"/>
                  </a:lnTo>
                  <a:lnTo>
                    <a:pt x="346" y="1089"/>
                  </a:lnTo>
                  <a:lnTo>
                    <a:pt x="321" y="1077"/>
                  </a:lnTo>
                  <a:lnTo>
                    <a:pt x="296" y="1065"/>
                  </a:lnTo>
                  <a:lnTo>
                    <a:pt x="272" y="1051"/>
                  </a:lnTo>
                  <a:lnTo>
                    <a:pt x="249" y="1037"/>
                  </a:lnTo>
                  <a:lnTo>
                    <a:pt x="227" y="1021"/>
                  </a:lnTo>
                  <a:lnTo>
                    <a:pt x="206" y="1004"/>
                  </a:lnTo>
                  <a:lnTo>
                    <a:pt x="185" y="986"/>
                  </a:lnTo>
                  <a:lnTo>
                    <a:pt x="166" y="967"/>
                  </a:lnTo>
                  <a:lnTo>
                    <a:pt x="147" y="948"/>
                  </a:lnTo>
                  <a:lnTo>
                    <a:pt x="129" y="927"/>
                  </a:lnTo>
                  <a:lnTo>
                    <a:pt x="112" y="906"/>
                  </a:lnTo>
                  <a:lnTo>
                    <a:pt x="97" y="884"/>
                  </a:lnTo>
                  <a:lnTo>
                    <a:pt x="82" y="861"/>
                  </a:lnTo>
                  <a:lnTo>
                    <a:pt x="68" y="837"/>
                  </a:lnTo>
                  <a:lnTo>
                    <a:pt x="56" y="813"/>
                  </a:lnTo>
                  <a:lnTo>
                    <a:pt x="44" y="788"/>
                  </a:lnTo>
                  <a:lnTo>
                    <a:pt x="34" y="762"/>
                  </a:lnTo>
                  <a:lnTo>
                    <a:pt x="25" y="736"/>
                  </a:lnTo>
                  <a:lnTo>
                    <a:pt x="18" y="709"/>
                  </a:lnTo>
                  <a:lnTo>
                    <a:pt x="11" y="681"/>
                  </a:lnTo>
                  <a:lnTo>
                    <a:pt x="6" y="653"/>
                  </a:lnTo>
                  <a:lnTo>
                    <a:pt x="3" y="625"/>
                  </a:lnTo>
                  <a:lnTo>
                    <a:pt x="1" y="596"/>
                  </a:lnTo>
                  <a:lnTo>
                    <a:pt x="0" y="567"/>
                  </a:lnTo>
                  <a:lnTo>
                    <a:pt x="1" y="538"/>
                  </a:lnTo>
                  <a:lnTo>
                    <a:pt x="3" y="509"/>
                  </a:lnTo>
                  <a:lnTo>
                    <a:pt x="6" y="481"/>
                  </a:lnTo>
                  <a:lnTo>
                    <a:pt x="11" y="453"/>
                  </a:lnTo>
                  <a:lnTo>
                    <a:pt x="18" y="425"/>
                  </a:lnTo>
                  <a:lnTo>
                    <a:pt x="25" y="398"/>
                  </a:lnTo>
                  <a:lnTo>
                    <a:pt x="34" y="371"/>
                  </a:lnTo>
                  <a:lnTo>
                    <a:pt x="44" y="346"/>
                  </a:lnTo>
                  <a:lnTo>
                    <a:pt x="56" y="321"/>
                  </a:lnTo>
                  <a:lnTo>
                    <a:pt x="68" y="296"/>
                  </a:lnTo>
                  <a:lnTo>
                    <a:pt x="82" y="273"/>
                  </a:lnTo>
                  <a:lnTo>
                    <a:pt x="97" y="250"/>
                  </a:lnTo>
                  <a:lnTo>
                    <a:pt x="112" y="227"/>
                  </a:lnTo>
                  <a:lnTo>
                    <a:pt x="129" y="206"/>
                  </a:lnTo>
                  <a:lnTo>
                    <a:pt x="147" y="185"/>
                  </a:lnTo>
                  <a:lnTo>
                    <a:pt x="166" y="166"/>
                  </a:lnTo>
                  <a:lnTo>
                    <a:pt x="185" y="147"/>
                  </a:lnTo>
                  <a:lnTo>
                    <a:pt x="206" y="129"/>
                  </a:lnTo>
                  <a:lnTo>
                    <a:pt x="227" y="112"/>
                  </a:lnTo>
                  <a:lnTo>
                    <a:pt x="249" y="97"/>
                  </a:lnTo>
                  <a:lnTo>
                    <a:pt x="272" y="82"/>
                  </a:lnTo>
                  <a:lnTo>
                    <a:pt x="296" y="68"/>
                  </a:lnTo>
                  <a:lnTo>
                    <a:pt x="321" y="56"/>
                  </a:lnTo>
                  <a:lnTo>
                    <a:pt x="346" y="44"/>
                  </a:lnTo>
                  <a:lnTo>
                    <a:pt x="371" y="34"/>
                  </a:lnTo>
                  <a:lnTo>
                    <a:pt x="398" y="25"/>
                  </a:lnTo>
                  <a:lnTo>
                    <a:pt x="424" y="18"/>
                  </a:lnTo>
                  <a:lnTo>
                    <a:pt x="453" y="11"/>
                  </a:lnTo>
                  <a:lnTo>
                    <a:pt x="481" y="6"/>
                  </a:lnTo>
                  <a:lnTo>
                    <a:pt x="509" y="3"/>
                  </a:lnTo>
                  <a:lnTo>
                    <a:pt x="538" y="0"/>
                  </a:lnTo>
                  <a:lnTo>
                    <a:pt x="567" y="0"/>
                  </a:lnTo>
                  <a:lnTo>
                    <a:pt x="596" y="0"/>
                  </a:lnTo>
                  <a:lnTo>
                    <a:pt x="625" y="3"/>
                  </a:lnTo>
                  <a:lnTo>
                    <a:pt x="653" y="6"/>
                  </a:lnTo>
                  <a:lnTo>
                    <a:pt x="681" y="11"/>
                  </a:lnTo>
                  <a:lnTo>
                    <a:pt x="709" y="18"/>
                  </a:lnTo>
                  <a:lnTo>
                    <a:pt x="735" y="25"/>
                  </a:lnTo>
                  <a:lnTo>
                    <a:pt x="762" y="34"/>
                  </a:lnTo>
                  <a:lnTo>
                    <a:pt x="788" y="44"/>
                  </a:lnTo>
                  <a:lnTo>
                    <a:pt x="813" y="56"/>
                  </a:lnTo>
                  <a:lnTo>
                    <a:pt x="837" y="68"/>
                  </a:lnTo>
                  <a:lnTo>
                    <a:pt x="861" y="82"/>
                  </a:lnTo>
                  <a:lnTo>
                    <a:pt x="884" y="97"/>
                  </a:lnTo>
                  <a:lnTo>
                    <a:pt x="906" y="112"/>
                  </a:lnTo>
                  <a:lnTo>
                    <a:pt x="927" y="129"/>
                  </a:lnTo>
                  <a:lnTo>
                    <a:pt x="948" y="147"/>
                  </a:lnTo>
                  <a:lnTo>
                    <a:pt x="968" y="166"/>
                  </a:lnTo>
                  <a:lnTo>
                    <a:pt x="986" y="185"/>
                  </a:lnTo>
                  <a:lnTo>
                    <a:pt x="1004" y="206"/>
                  </a:lnTo>
                  <a:lnTo>
                    <a:pt x="1021" y="227"/>
                  </a:lnTo>
                  <a:lnTo>
                    <a:pt x="1037" y="250"/>
                  </a:lnTo>
                  <a:lnTo>
                    <a:pt x="1051" y="273"/>
                  </a:lnTo>
                  <a:lnTo>
                    <a:pt x="1065" y="296"/>
                  </a:lnTo>
                  <a:lnTo>
                    <a:pt x="1078" y="321"/>
                  </a:lnTo>
                  <a:lnTo>
                    <a:pt x="1089" y="346"/>
                  </a:lnTo>
                  <a:lnTo>
                    <a:pt x="1099" y="371"/>
                  </a:lnTo>
                  <a:lnTo>
                    <a:pt x="1108" y="398"/>
                  </a:lnTo>
                  <a:lnTo>
                    <a:pt x="1116" y="425"/>
                  </a:lnTo>
                  <a:lnTo>
                    <a:pt x="1122" y="453"/>
                  </a:lnTo>
                  <a:lnTo>
                    <a:pt x="1127" y="481"/>
                  </a:lnTo>
                  <a:lnTo>
                    <a:pt x="1130" y="509"/>
                  </a:lnTo>
                  <a:lnTo>
                    <a:pt x="1133" y="538"/>
                  </a:lnTo>
                  <a:lnTo>
                    <a:pt x="1133" y="567"/>
                  </a:lnTo>
                  <a:close/>
                </a:path>
              </a:pathLst>
            </a:custGeom>
            <a:solidFill>
              <a:srgbClr val="FFCC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86064" name="Freeform 60"/>
            <p:cNvSpPr/>
            <p:nvPr/>
          </p:nvSpPr>
          <p:spPr bwMode="auto">
            <a:xfrm>
              <a:off x="3935" y="2850"/>
              <a:ext cx="171" cy="171"/>
            </a:xfrm>
            <a:custGeom>
              <a:avLst/>
              <a:gdLst>
                <a:gd name="T0" fmla="*/ 1541 w 1545"/>
                <a:gd name="T1" fmla="*/ 852 h 1546"/>
                <a:gd name="T2" fmla="*/ 1521 w 1545"/>
                <a:gd name="T3" fmla="*/ 966 h 1546"/>
                <a:gd name="T4" fmla="*/ 1484 w 1545"/>
                <a:gd name="T5" fmla="*/ 1073 h 1546"/>
                <a:gd name="T6" fmla="*/ 1433 w 1545"/>
                <a:gd name="T7" fmla="*/ 1173 h 1546"/>
                <a:gd name="T8" fmla="*/ 1369 w 1545"/>
                <a:gd name="T9" fmla="*/ 1265 h 1546"/>
                <a:gd name="T10" fmla="*/ 1292 w 1545"/>
                <a:gd name="T11" fmla="*/ 1345 h 1546"/>
                <a:gd name="T12" fmla="*/ 1204 w 1545"/>
                <a:gd name="T13" fmla="*/ 1414 h 1546"/>
                <a:gd name="T14" fmla="*/ 1107 w 1545"/>
                <a:gd name="T15" fmla="*/ 1470 h 1546"/>
                <a:gd name="T16" fmla="*/ 1002 w 1545"/>
                <a:gd name="T17" fmla="*/ 1511 h 1546"/>
                <a:gd name="T18" fmla="*/ 890 w 1545"/>
                <a:gd name="T19" fmla="*/ 1537 h 1546"/>
                <a:gd name="T20" fmla="*/ 773 w 1545"/>
                <a:gd name="T21" fmla="*/ 1546 h 1546"/>
                <a:gd name="T22" fmla="*/ 654 w 1545"/>
                <a:gd name="T23" fmla="*/ 1537 h 1546"/>
                <a:gd name="T24" fmla="*/ 542 w 1545"/>
                <a:gd name="T25" fmla="*/ 1511 h 1546"/>
                <a:gd name="T26" fmla="*/ 437 w 1545"/>
                <a:gd name="T27" fmla="*/ 1470 h 1546"/>
                <a:gd name="T28" fmla="*/ 340 w 1545"/>
                <a:gd name="T29" fmla="*/ 1414 h 1546"/>
                <a:gd name="T30" fmla="*/ 253 w 1545"/>
                <a:gd name="T31" fmla="*/ 1345 h 1546"/>
                <a:gd name="T32" fmla="*/ 176 w 1545"/>
                <a:gd name="T33" fmla="*/ 1265 h 1546"/>
                <a:gd name="T34" fmla="*/ 111 w 1545"/>
                <a:gd name="T35" fmla="*/ 1173 h 1546"/>
                <a:gd name="T36" fmla="*/ 60 w 1545"/>
                <a:gd name="T37" fmla="*/ 1073 h 1546"/>
                <a:gd name="T38" fmla="*/ 24 w 1545"/>
                <a:gd name="T39" fmla="*/ 966 h 1546"/>
                <a:gd name="T40" fmla="*/ 4 w 1545"/>
                <a:gd name="T41" fmla="*/ 852 h 1546"/>
                <a:gd name="T42" fmla="*/ 1 w 1545"/>
                <a:gd name="T43" fmla="*/ 733 h 1546"/>
                <a:gd name="T44" fmla="*/ 15 w 1545"/>
                <a:gd name="T45" fmla="*/ 617 h 1546"/>
                <a:gd name="T46" fmla="*/ 46 w 1545"/>
                <a:gd name="T47" fmla="*/ 507 h 1546"/>
                <a:gd name="T48" fmla="*/ 93 w 1545"/>
                <a:gd name="T49" fmla="*/ 405 h 1546"/>
                <a:gd name="T50" fmla="*/ 153 w 1545"/>
                <a:gd name="T51" fmla="*/ 311 h 1546"/>
                <a:gd name="T52" fmla="*/ 226 w 1545"/>
                <a:gd name="T53" fmla="*/ 227 h 1546"/>
                <a:gd name="T54" fmla="*/ 310 w 1545"/>
                <a:gd name="T55" fmla="*/ 154 h 1546"/>
                <a:gd name="T56" fmla="*/ 404 w 1545"/>
                <a:gd name="T57" fmla="*/ 94 h 1546"/>
                <a:gd name="T58" fmla="*/ 506 w 1545"/>
                <a:gd name="T59" fmla="*/ 47 h 1546"/>
                <a:gd name="T60" fmla="*/ 616 w 1545"/>
                <a:gd name="T61" fmla="*/ 15 h 1546"/>
                <a:gd name="T62" fmla="*/ 733 w 1545"/>
                <a:gd name="T63" fmla="*/ 1 h 1546"/>
                <a:gd name="T64" fmla="*/ 852 w 1545"/>
                <a:gd name="T65" fmla="*/ 4 h 1546"/>
                <a:gd name="T66" fmla="*/ 966 w 1545"/>
                <a:gd name="T67" fmla="*/ 24 h 1546"/>
                <a:gd name="T68" fmla="*/ 1073 w 1545"/>
                <a:gd name="T69" fmla="*/ 60 h 1546"/>
                <a:gd name="T70" fmla="*/ 1173 w 1545"/>
                <a:gd name="T71" fmla="*/ 112 h 1546"/>
                <a:gd name="T72" fmla="*/ 1264 w 1545"/>
                <a:gd name="T73" fmla="*/ 177 h 1546"/>
                <a:gd name="T74" fmla="*/ 1344 w 1545"/>
                <a:gd name="T75" fmla="*/ 254 h 1546"/>
                <a:gd name="T76" fmla="*/ 1413 w 1545"/>
                <a:gd name="T77" fmla="*/ 341 h 1546"/>
                <a:gd name="T78" fmla="*/ 1469 w 1545"/>
                <a:gd name="T79" fmla="*/ 438 h 1546"/>
                <a:gd name="T80" fmla="*/ 1510 w 1545"/>
                <a:gd name="T81" fmla="*/ 543 h 1546"/>
                <a:gd name="T82" fmla="*/ 1536 w 1545"/>
                <a:gd name="T83" fmla="*/ 655 h 1546"/>
                <a:gd name="T84" fmla="*/ 1545 w 1545"/>
                <a:gd name="T85" fmla="*/ 773 h 154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545"/>
                <a:gd name="T130" fmla="*/ 0 h 1546"/>
                <a:gd name="T131" fmla="*/ 1545 w 1545"/>
                <a:gd name="T132" fmla="*/ 1546 h 154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545" h="1546">
                  <a:moveTo>
                    <a:pt x="1545" y="773"/>
                  </a:moveTo>
                  <a:lnTo>
                    <a:pt x="1544" y="812"/>
                  </a:lnTo>
                  <a:lnTo>
                    <a:pt x="1541" y="852"/>
                  </a:lnTo>
                  <a:lnTo>
                    <a:pt x="1536" y="890"/>
                  </a:lnTo>
                  <a:lnTo>
                    <a:pt x="1529" y="928"/>
                  </a:lnTo>
                  <a:lnTo>
                    <a:pt x="1521" y="966"/>
                  </a:lnTo>
                  <a:lnTo>
                    <a:pt x="1510" y="1002"/>
                  </a:lnTo>
                  <a:lnTo>
                    <a:pt x="1498" y="1038"/>
                  </a:lnTo>
                  <a:lnTo>
                    <a:pt x="1484" y="1073"/>
                  </a:lnTo>
                  <a:lnTo>
                    <a:pt x="1469" y="1108"/>
                  </a:lnTo>
                  <a:lnTo>
                    <a:pt x="1452" y="1141"/>
                  </a:lnTo>
                  <a:lnTo>
                    <a:pt x="1433" y="1173"/>
                  </a:lnTo>
                  <a:lnTo>
                    <a:pt x="1413" y="1205"/>
                  </a:lnTo>
                  <a:lnTo>
                    <a:pt x="1391" y="1236"/>
                  </a:lnTo>
                  <a:lnTo>
                    <a:pt x="1369" y="1265"/>
                  </a:lnTo>
                  <a:lnTo>
                    <a:pt x="1344" y="1293"/>
                  </a:lnTo>
                  <a:lnTo>
                    <a:pt x="1319" y="1320"/>
                  </a:lnTo>
                  <a:lnTo>
                    <a:pt x="1292" y="1345"/>
                  </a:lnTo>
                  <a:lnTo>
                    <a:pt x="1264" y="1370"/>
                  </a:lnTo>
                  <a:lnTo>
                    <a:pt x="1235" y="1393"/>
                  </a:lnTo>
                  <a:lnTo>
                    <a:pt x="1204" y="1414"/>
                  </a:lnTo>
                  <a:lnTo>
                    <a:pt x="1173" y="1434"/>
                  </a:lnTo>
                  <a:lnTo>
                    <a:pt x="1141" y="1453"/>
                  </a:lnTo>
                  <a:lnTo>
                    <a:pt x="1107" y="1470"/>
                  </a:lnTo>
                  <a:lnTo>
                    <a:pt x="1073" y="1485"/>
                  </a:lnTo>
                  <a:lnTo>
                    <a:pt x="1038" y="1499"/>
                  </a:lnTo>
                  <a:lnTo>
                    <a:pt x="1002" y="1511"/>
                  </a:lnTo>
                  <a:lnTo>
                    <a:pt x="966" y="1522"/>
                  </a:lnTo>
                  <a:lnTo>
                    <a:pt x="928" y="1530"/>
                  </a:lnTo>
                  <a:lnTo>
                    <a:pt x="890" y="1537"/>
                  </a:lnTo>
                  <a:lnTo>
                    <a:pt x="852" y="1542"/>
                  </a:lnTo>
                  <a:lnTo>
                    <a:pt x="812" y="1545"/>
                  </a:lnTo>
                  <a:lnTo>
                    <a:pt x="773" y="1546"/>
                  </a:lnTo>
                  <a:lnTo>
                    <a:pt x="733" y="1545"/>
                  </a:lnTo>
                  <a:lnTo>
                    <a:pt x="694" y="1542"/>
                  </a:lnTo>
                  <a:lnTo>
                    <a:pt x="654" y="1537"/>
                  </a:lnTo>
                  <a:lnTo>
                    <a:pt x="616" y="1530"/>
                  </a:lnTo>
                  <a:lnTo>
                    <a:pt x="579" y="1522"/>
                  </a:lnTo>
                  <a:lnTo>
                    <a:pt x="542" y="1511"/>
                  </a:lnTo>
                  <a:lnTo>
                    <a:pt x="506" y="1499"/>
                  </a:lnTo>
                  <a:lnTo>
                    <a:pt x="471" y="1485"/>
                  </a:lnTo>
                  <a:lnTo>
                    <a:pt x="437" y="1470"/>
                  </a:lnTo>
                  <a:lnTo>
                    <a:pt x="404" y="1453"/>
                  </a:lnTo>
                  <a:lnTo>
                    <a:pt x="371" y="1434"/>
                  </a:lnTo>
                  <a:lnTo>
                    <a:pt x="340" y="1414"/>
                  </a:lnTo>
                  <a:lnTo>
                    <a:pt x="310" y="1393"/>
                  </a:lnTo>
                  <a:lnTo>
                    <a:pt x="281" y="1370"/>
                  </a:lnTo>
                  <a:lnTo>
                    <a:pt x="253" y="1345"/>
                  </a:lnTo>
                  <a:lnTo>
                    <a:pt x="226" y="1320"/>
                  </a:lnTo>
                  <a:lnTo>
                    <a:pt x="200" y="1293"/>
                  </a:lnTo>
                  <a:lnTo>
                    <a:pt x="176" y="1265"/>
                  </a:lnTo>
                  <a:lnTo>
                    <a:pt x="153" y="1236"/>
                  </a:lnTo>
                  <a:lnTo>
                    <a:pt x="132" y="1205"/>
                  </a:lnTo>
                  <a:lnTo>
                    <a:pt x="111" y="1173"/>
                  </a:lnTo>
                  <a:lnTo>
                    <a:pt x="93" y="1141"/>
                  </a:lnTo>
                  <a:lnTo>
                    <a:pt x="76" y="1108"/>
                  </a:lnTo>
                  <a:lnTo>
                    <a:pt x="60" y="1073"/>
                  </a:lnTo>
                  <a:lnTo>
                    <a:pt x="46" y="1038"/>
                  </a:lnTo>
                  <a:lnTo>
                    <a:pt x="34" y="1002"/>
                  </a:lnTo>
                  <a:lnTo>
                    <a:pt x="24" y="966"/>
                  </a:lnTo>
                  <a:lnTo>
                    <a:pt x="15" y="928"/>
                  </a:lnTo>
                  <a:lnTo>
                    <a:pt x="9" y="890"/>
                  </a:lnTo>
                  <a:lnTo>
                    <a:pt x="4" y="852"/>
                  </a:lnTo>
                  <a:lnTo>
                    <a:pt x="1" y="812"/>
                  </a:lnTo>
                  <a:lnTo>
                    <a:pt x="0" y="773"/>
                  </a:lnTo>
                  <a:lnTo>
                    <a:pt x="1" y="733"/>
                  </a:lnTo>
                  <a:lnTo>
                    <a:pt x="4" y="694"/>
                  </a:lnTo>
                  <a:lnTo>
                    <a:pt x="9" y="655"/>
                  </a:lnTo>
                  <a:lnTo>
                    <a:pt x="15" y="617"/>
                  </a:lnTo>
                  <a:lnTo>
                    <a:pt x="24" y="580"/>
                  </a:lnTo>
                  <a:lnTo>
                    <a:pt x="34" y="543"/>
                  </a:lnTo>
                  <a:lnTo>
                    <a:pt x="46" y="507"/>
                  </a:lnTo>
                  <a:lnTo>
                    <a:pt x="60" y="472"/>
                  </a:lnTo>
                  <a:lnTo>
                    <a:pt x="76" y="438"/>
                  </a:lnTo>
                  <a:lnTo>
                    <a:pt x="93" y="405"/>
                  </a:lnTo>
                  <a:lnTo>
                    <a:pt x="111" y="372"/>
                  </a:lnTo>
                  <a:lnTo>
                    <a:pt x="132" y="341"/>
                  </a:lnTo>
                  <a:lnTo>
                    <a:pt x="153" y="311"/>
                  </a:lnTo>
                  <a:lnTo>
                    <a:pt x="176" y="282"/>
                  </a:lnTo>
                  <a:lnTo>
                    <a:pt x="200" y="254"/>
                  </a:lnTo>
                  <a:lnTo>
                    <a:pt x="226" y="227"/>
                  </a:lnTo>
                  <a:lnTo>
                    <a:pt x="253" y="201"/>
                  </a:lnTo>
                  <a:lnTo>
                    <a:pt x="281" y="177"/>
                  </a:lnTo>
                  <a:lnTo>
                    <a:pt x="310" y="154"/>
                  </a:lnTo>
                  <a:lnTo>
                    <a:pt x="340" y="133"/>
                  </a:lnTo>
                  <a:lnTo>
                    <a:pt x="371" y="112"/>
                  </a:lnTo>
                  <a:lnTo>
                    <a:pt x="404" y="94"/>
                  </a:lnTo>
                  <a:lnTo>
                    <a:pt x="437" y="76"/>
                  </a:lnTo>
                  <a:lnTo>
                    <a:pt x="471" y="60"/>
                  </a:lnTo>
                  <a:lnTo>
                    <a:pt x="506" y="47"/>
                  </a:lnTo>
                  <a:lnTo>
                    <a:pt x="542" y="34"/>
                  </a:lnTo>
                  <a:lnTo>
                    <a:pt x="579" y="24"/>
                  </a:lnTo>
                  <a:lnTo>
                    <a:pt x="616" y="15"/>
                  </a:lnTo>
                  <a:lnTo>
                    <a:pt x="654" y="9"/>
                  </a:lnTo>
                  <a:lnTo>
                    <a:pt x="694" y="4"/>
                  </a:lnTo>
                  <a:lnTo>
                    <a:pt x="733" y="1"/>
                  </a:lnTo>
                  <a:lnTo>
                    <a:pt x="773" y="0"/>
                  </a:lnTo>
                  <a:lnTo>
                    <a:pt x="812" y="1"/>
                  </a:lnTo>
                  <a:lnTo>
                    <a:pt x="852" y="4"/>
                  </a:lnTo>
                  <a:lnTo>
                    <a:pt x="890" y="9"/>
                  </a:lnTo>
                  <a:lnTo>
                    <a:pt x="928" y="15"/>
                  </a:lnTo>
                  <a:lnTo>
                    <a:pt x="966" y="24"/>
                  </a:lnTo>
                  <a:lnTo>
                    <a:pt x="1002" y="34"/>
                  </a:lnTo>
                  <a:lnTo>
                    <a:pt x="1038" y="47"/>
                  </a:lnTo>
                  <a:lnTo>
                    <a:pt x="1073" y="60"/>
                  </a:lnTo>
                  <a:lnTo>
                    <a:pt x="1107" y="76"/>
                  </a:lnTo>
                  <a:lnTo>
                    <a:pt x="1141" y="94"/>
                  </a:lnTo>
                  <a:lnTo>
                    <a:pt x="1173" y="112"/>
                  </a:lnTo>
                  <a:lnTo>
                    <a:pt x="1204" y="133"/>
                  </a:lnTo>
                  <a:lnTo>
                    <a:pt x="1235" y="154"/>
                  </a:lnTo>
                  <a:lnTo>
                    <a:pt x="1264" y="177"/>
                  </a:lnTo>
                  <a:lnTo>
                    <a:pt x="1292" y="201"/>
                  </a:lnTo>
                  <a:lnTo>
                    <a:pt x="1319" y="227"/>
                  </a:lnTo>
                  <a:lnTo>
                    <a:pt x="1344" y="254"/>
                  </a:lnTo>
                  <a:lnTo>
                    <a:pt x="1369" y="282"/>
                  </a:lnTo>
                  <a:lnTo>
                    <a:pt x="1391" y="311"/>
                  </a:lnTo>
                  <a:lnTo>
                    <a:pt x="1413" y="341"/>
                  </a:lnTo>
                  <a:lnTo>
                    <a:pt x="1433" y="372"/>
                  </a:lnTo>
                  <a:lnTo>
                    <a:pt x="1452" y="405"/>
                  </a:lnTo>
                  <a:lnTo>
                    <a:pt x="1469" y="438"/>
                  </a:lnTo>
                  <a:lnTo>
                    <a:pt x="1484" y="472"/>
                  </a:lnTo>
                  <a:lnTo>
                    <a:pt x="1498" y="507"/>
                  </a:lnTo>
                  <a:lnTo>
                    <a:pt x="1510" y="543"/>
                  </a:lnTo>
                  <a:lnTo>
                    <a:pt x="1521" y="580"/>
                  </a:lnTo>
                  <a:lnTo>
                    <a:pt x="1529" y="617"/>
                  </a:lnTo>
                  <a:lnTo>
                    <a:pt x="1536" y="655"/>
                  </a:lnTo>
                  <a:lnTo>
                    <a:pt x="1541" y="694"/>
                  </a:lnTo>
                  <a:lnTo>
                    <a:pt x="1544" y="733"/>
                  </a:lnTo>
                  <a:lnTo>
                    <a:pt x="1545" y="773"/>
                  </a:lnTo>
                  <a:close/>
                </a:path>
              </a:pathLst>
            </a:custGeom>
            <a:solidFill>
              <a:srgbClr val="FFCC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86065" name="Rectangle 61"/>
            <p:cNvSpPr>
              <a:spLocks noChangeArrowheads="1"/>
            </p:cNvSpPr>
            <p:nvPr/>
          </p:nvSpPr>
          <p:spPr bwMode="auto">
            <a:xfrm>
              <a:off x="3505" y="2890"/>
              <a:ext cx="350" cy="117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86066" name="Freeform 62"/>
            <p:cNvSpPr/>
            <p:nvPr/>
          </p:nvSpPr>
          <p:spPr bwMode="auto">
            <a:xfrm>
              <a:off x="3374" y="2895"/>
              <a:ext cx="171" cy="172"/>
            </a:xfrm>
            <a:custGeom>
              <a:avLst/>
              <a:gdLst>
                <a:gd name="T0" fmla="*/ 1541 w 1545"/>
                <a:gd name="T1" fmla="*/ 853 h 1546"/>
                <a:gd name="T2" fmla="*/ 1521 w 1545"/>
                <a:gd name="T3" fmla="*/ 967 h 1546"/>
                <a:gd name="T4" fmla="*/ 1485 w 1545"/>
                <a:gd name="T5" fmla="*/ 1074 h 1546"/>
                <a:gd name="T6" fmla="*/ 1434 w 1545"/>
                <a:gd name="T7" fmla="*/ 1174 h 1546"/>
                <a:gd name="T8" fmla="*/ 1369 w 1545"/>
                <a:gd name="T9" fmla="*/ 1265 h 1546"/>
                <a:gd name="T10" fmla="*/ 1291 w 1545"/>
                <a:gd name="T11" fmla="*/ 1345 h 1546"/>
                <a:gd name="T12" fmla="*/ 1204 w 1545"/>
                <a:gd name="T13" fmla="*/ 1414 h 1546"/>
                <a:gd name="T14" fmla="*/ 1107 w 1545"/>
                <a:gd name="T15" fmla="*/ 1470 h 1546"/>
                <a:gd name="T16" fmla="*/ 1002 w 1545"/>
                <a:gd name="T17" fmla="*/ 1511 h 1546"/>
                <a:gd name="T18" fmla="*/ 890 w 1545"/>
                <a:gd name="T19" fmla="*/ 1537 h 1546"/>
                <a:gd name="T20" fmla="*/ 772 w 1545"/>
                <a:gd name="T21" fmla="*/ 1546 h 1546"/>
                <a:gd name="T22" fmla="*/ 654 w 1545"/>
                <a:gd name="T23" fmla="*/ 1537 h 1546"/>
                <a:gd name="T24" fmla="*/ 542 w 1545"/>
                <a:gd name="T25" fmla="*/ 1511 h 1546"/>
                <a:gd name="T26" fmla="*/ 437 w 1545"/>
                <a:gd name="T27" fmla="*/ 1470 h 1546"/>
                <a:gd name="T28" fmla="*/ 340 w 1545"/>
                <a:gd name="T29" fmla="*/ 1414 h 1546"/>
                <a:gd name="T30" fmla="*/ 253 w 1545"/>
                <a:gd name="T31" fmla="*/ 1345 h 1546"/>
                <a:gd name="T32" fmla="*/ 176 w 1545"/>
                <a:gd name="T33" fmla="*/ 1265 h 1546"/>
                <a:gd name="T34" fmla="*/ 112 w 1545"/>
                <a:gd name="T35" fmla="*/ 1174 h 1546"/>
                <a:gd name="T36" fmla="*/ 61 w 1545"/>
                <a:gd name="T37" fmla="*/ 1074 h 1546"/>
                <a:gd name="T38" fmla="*/ 25 w 1545"/>
                <a:gd name="T39" fmla="*/ 967 h 1546"/>
                <a:gd name="T40" fmla="*/ 4 w 1545"/>
                <a:gd name="T41" fmla="*/ 853 h 1546"/>
                <a:gd name="T42" fmla="*/ 1 w 1545"/>
                <a:gd name="T43" fmla="*/ 733 h 1546"/>
                <a:gd name="T44" fmla="*/ 16 w 1545"/>
                <a:gd name="T45" fmla="*/ 617 h 1546"/>
                <a:gd name="T46" fmla="*/ 47 w 1545"/>
                <a:gd name="T47" fmla="*/ 507 h 1546"/>
                <a:gd name="T48" fmla="*/ 93 w 1545"/>
                <a:gd name="T49" fmla="*/ 405 h 1546"/>
                <a:gd name="T50" fmla="*/ 153 w 1545"/>
                <a:gd name="T51" fmla="*/ 311 h 1546"/>
                <a:gd name="T52" fmla="*/ 226 w 1545"/>
                <a:gd name="T53" fmla="*/ 227 h 1546"/>
                <a:gd name="T54" fmla="*/ 310 w 1545"/>
                <a:gd name="T55" fmla="*/ 154 h 1546"/>
                <a:gd name="T56" fmla="*/ 404 w 1545"/>
                <a:gd name="T57" fmla="*/ 94 h 1546"/>
                <a:gd name="T58" fmla="*/ 507 w 1545"/>
                <a:gd name="T59" fmla="*/ 47 h 1546"/>
                <a:gd name="T60" fmla="*/ 616 w 1545"/>
                <a:gd name="T61" fmla="*/ 16 h 1546"/>
                <a:gd name="T62" fmla="*/ 732 w 1545"/>
                <a:gd name="T63" fmla="*/ 2 h 1546"/>
                <a:gd name="T64" fmla="*/ 851 w 1545"/>
                <a:gd name="T65" fmla="*/ 5 h 1546"/>
                <a:gd name="T66" fmla="*/ 965 w 1545"/>
                <a:gd name="T67" fmla="*/ 25 h 1546"/>
                <a:gd name="T68" fmla="*/ 1073 w 1545"/>
                <a:gd name="T69" fmla="*/ 61 h 1546"/>
                <a:gd name="T70" fmla="*/ 1172 w 1545"/>
                <a:gd name="T71" fmla="*/ 112 h 1546"/>
                <a:gd name="T72" fmla="*/ 1263 w 1545"/>
                <a:gd name="T73" fmla="*/ 177 h 1546"/>
                <a:gd name="T74" fmla="*/ 1344 w 1545"/>
                <a:gd name="T75" fmla="*/ 254 h 1546"/>
                <a:gd name="T76" fmla="*/ 1413 w 1545"/>
                <a:gd name="T77" fmla="*/ 341 h 1546"/>
                <a:gd name="T78" fmla="*/ 1469 w 1545"/>
                <a:gd name="T79" fmla="*/ 438 h 1546"/>
                <a:gd name="T80" fmla="*/ 1511 w 1545"/>
                <a:gd name="T81" fmla="*/ 543 h 1546"/>
                <a:gd name="T82" fmla="*/ 1536 w 1545"/>
                <a:gd name="T83" fmla="*/ 655 h 1546"/>
                <a:gd name="T84" fmla="*/ 1545 w 1545"/>
                <a:gd name="T85" fmla="*/ 773 h 154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545"/>
                <a:gd name="T130" fmla="*/ 0 h 1546"/>
                <a:gd name="T131" fmla="*/ 1545 w 1545"/>
                <a:gd name="T132" fmla="*/ 1546 h 154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545" h="1546">
                  <a:moveTo>
                    <a:pt x="1545" y="773"/>
                  </a:moveTo>
                  <a:lnTo>
                    <a:pt x="1544" y="813"/>
                  </a:lnTo>
                  <a:lnTo>
                    <a:pt x="1541" y="853"/>
                  </a:lnTo>
                  <a:lnTo>
                    <a:pt x="1536" y="891"/>
                  </a:lnTo>
                  <a:lnTo>
                    <a:pt x="1530" y="929"/>
                  </a:lnTo>
                  <a:lnTo>
                    <a:pt x="1521" y="967"/>
                  </a:lnTo>
                  <a:lnTo>
                    <a:pt x="1511" y="1003"/>
                  </a:lnTo>
                  <a:lnTo>
                    <a:pt x="1498" y="1039"/>
                  </a:lnTo>
                  <a:lnTo>
                    <a:pt x="1485" y="1074"/>
                  </a:lnTo>
                  <a:lnTo>
                    <a:pt x="1469" y="1108"/>
                  </a:lnTo>
                  <a:lnTo>
                    <a:pt x="1452" y="1142"/>
                  </a:lnTo>
                  <a:lnTo>
                    <a:pt x="1434" y="1174"/>
                  </a:lnTo>
                  <a:lnTo>
                    <a:pt x="1413" y="1205"/>
                  </a:lnTo>
                  <a:lnTo>
                    <a:pt x="1392" y="1236"/>
                  </a:lnTo>
                  <a:lnTo>
                    <a:pt x="1369" y="1265"/>
                  </a:lnTo>
                  <a:lnTo>
                    <a:pt x="1344" y="1293"/>
                  </a:lnTo>
                  <a:lnTo>
                    <a:pt x="1318" y="1320"/>
                  </a:lnTo>
                  <a:lnTo>
                    <a:pt x="1291" y="1345"/>
                  </a:lnTo>
                  <a:lnTo>
                    <a:pt x="1263" y="1369"/>
                  </a:lnTo>
                  <a:lnTo>
                    <a:pt x="1234" y="1392"/>
                  </a:lnTo>
                  <a:lnTo>
                    <a:pt x="1204" y="1414"/>
                  </a:lnTo>
                  <a:lnTo>
                    <a:pt x="1172" y="1434"/>
                  </a:lnTo>
                  <a:lnTo>
                    <a:pt x="1140" y="1453"/>
                  </a:lnTo>
                  <a:lnTo>
                    <a:pt x="1107" y="1470"/>
                  </a:lnTo>
                  <a:lnTo>
                    <a:pt x="1073" y="1485"/>
                  </a:lnTo>
                  <a:lnTo>
                    <a:pt x="1038" y="1499"/>
                  </a:lnTo>
                  <a:lnTo>
                    <a:pt x="1002" y="1511"/>
                  </a:lnTo>
                  <a:lnTo>
                    <a:pt x="965" y="1522"/>
                  </a:lnTo>
                  <a:lnTo>
                    <a:pt x="928" y="1530"/>
                  </a:lnTo>
                  <a:lnTo>
                    <a:pt x="890" y="1537"/>
                  </a:lnTo>
                  <a:lnTo>
                    <a:pt x="851" y="1542"/>
                  </a:lnTo>
                  <a:lnTo>
                    <a:pt x="812" y="1545"/>
                  </a:lnTo>
                  <a:lnTo>
                    <a:pt x="772" y="1546"/>
                  </a:lnTo>
                  <a:lnTo>
                    <a:pt x="732" y="1545"/>
                  </a:lnTo>
                  <a:lnTo>
                    <a:pt x="693" y="1542"/>
                  </a:lnTo>
                  <a:lnTo>
                    <a:pt x="654" y="1537"/>
                  </a:lnTo>
                  <a:lnTo>
                    <a:pt x="616" y="1530"/>
                  </a:lnTo>
                  <a:lnTo>
                    <a:pt x="579" y="1522"/>
                  </a:lnTo>
                  <a:lnTo>
                    <a:pt x="542" y="1511"/>
                  </a:lnTo>
                  <a:lnTo>
                    <a:pt x="507" y="1499"/>
                  </a:lnTo>
                  <a:lnTo>
                    <a:pt x="472" y="1485"/>
                  </a:lnTo>
                  <a:lnTo>
                    <a:pt x="437" y="1470"/>
                  </a:lnTo>
                  <a:lnTo>
                    <a:pt x="404" y="1453"/>
                  </a:lnTo>
                  <a:lnTo>
                    <a:pt x="372" y="1434"/>
                  </a:lnTo>
                  <a:lnTo>
                    <a:pt x="340" y="1414"/>
                  </a:lnTo>
                  <a:lnTo>
                    <a:pt x="310" y="1392"/>
                  </a:lnTo>
                  <a:lnTo>
                    <a:pt x="281" y="1369"/>
                  </a:lnTo>
                  <a:lnTo>
                    <a:pt x="253" y="1345"/>
                  </a:lnTo>
                  <a:lnTo>
                    <a:pt x="226" y="1320"/>
                  </a:lnTo>
                  <a:lnTo>
                    <a:pt x="201" y="1293"/>
                  </a:lnTo>
                  <a:lnTo>
                    <a:pt x="176" y="1265"/>
                  </a:lnTo>
                  <a:lnTo>
                    <a:pt x="153" y="1236"/>
                  </a:lnTo>
                  <a:lnTo>
                    <a:pt x="132" y="1205"/>
                  </a:lnTo>
                  <a:lnTo>
                    <a:pt x="112" y="1174"/>
                  </a:lnTo>
                  <a:lnTo>
                    <a:pt x="93" y="1142"/>
                  </a:lnTo>
                  <a:lnTo>
                    <a:pt x="76" y="1108"/>
                  </a:lnTo>
                  <a:lnTo>
                    <a:pt x="61" y="1074"/>
                  </a:lnTo>
                  <a:lnTo>
                    <a:pt x="47" y="1039"/>
                  </a:lnTo>
                  <a:lnTo>
                    <a:pt x="35" y="1003"/>
                  </a:lnTo>
                  <a:lnTo>
                    <a:pt x="25" y="967"/>
                  </a:lnTo>
                  <a:lnTo>
                    <a:pt x="16" y="929"/>
                  </a:lnTo>
                  <a:lnTo>
                    <a:pt x="9" y="891"/>
                  </a:lnTo>
                  <a:lnTo>
                    <a:pt x="4" y="853"/>
                  </a:lnTo>
                  <a:lnTo>
                    <a:pt x="1" y="813"/>
                  </a:lnTo>
                  <a:lnTo>
                    <a:pt x="0" y="773"/>
                  </a:lnTo>
                  <a:lnTo>
                    <a:pt x="1" y="733"/>
                  </a:lnTo>
                  <a:lnTo>
                    <a:pt x="4" y="694"/>
                  </a:lnTo>
                  <a:lnTo>
                    <a:pt x="9" y="655"/>
                  </a:lnTo>
                  <a:lnTo>
                    <a:pt x="16" y="617"/>
                  </a:lnTo>
                  <a:lnTo>
                    <a:pt x="25" y="580"/>
                  </a:lnTo>
                  <a:lnTo>
                    <a:pt x="35" y="543"/>
                  </a:lnTo>
                  <a:lnTo>
                    <a:pt x="47" y="507"/>
                  </a:lnTo>
                  <a:lnTo>
                    <a:pt x="61" y="472"/>
                  </a:lnTo>
                  <a:lnTo>
                    <a:pt x="76" y="438"/>
                  </a:lnTo>
                  <a:lnTo>
                    <a:pt x="93" y="405"/>
                  </a:lnTo>
                  <a:lnTo>
                    <a:pt x="112" y="372"/>
                  </a:lnTo>
                  <a:lnTo>
                    <a:pt x="132" y="341"/>
                  </a:lnTo>
                  <a:lnTo>
                    <a:pt x="153" y="311"/>
                  </a:lnTo>
                  <a:lnTo>
                    <a:pt x="176" y="282"/>
                  </a:lnTo>
                  <a:lnTo>
                    <a:pt x="201" y="254"/>
                  </a:lnTo>
                  <a:lnTo>
                    <a:pt x="226" y="227"/>
                  </a:lnTo>
                  <a:lnTo>
                    <a:pt x="253" y="201"/>
                  </a:lnTo>
                  <a:lnTo>
                    <a:pt x="281" y="177"/>
                  </a:lnTo>
                  <a:lnTo>
                    <a:pt x="310" y="154"/>
                  </a:lnTo>
                  <a:lnTo>
                    <a:pt x="340" y="132"/>
                  </a:lnTo>
                  <a:lnTo>
                    <a:pt x="372" y="112"/>
                  </a:lnTo>
                  <a:lnTo>
                    <a:pt x="404" y="94"/>
                  </a:lnTo>
                  <a:lnTo>
                    <a:pt x="437" y="77"/>
                  </a:lnTo>
                  <a:lnTo>
                    <a:pt x="472" y="61"/>
                  </a:lnTo>
                  <a:lnTo>
                    <a:pt x="507" y="47"/>
                  </a:lnTo>
                  <a:lnTo>
                    <a:pt x="542" y="35"/>
                  </a:lnTo>
                  <a:lnTo>
                    <a:pt x="579" y="25"/>
                  </a:lnTo>
                  <a:lnTo>
                    <a:pt x="616" y="16"/>
                  </a:lnTo>
                  <a:lnTo>
                    <a:pt x="654" y="9"/>
                  </a:lnTo>
                  <a:lnTo>
                    <a:pt x="693" y="5"/>
                  </a:lnTo>
                  <a:lnTo>
                    <a:pt x="732" y="2"/>
                  </a:lnTo>
                  <a:lnTo>
                    <a:pt x="772" y="0"/>
                  </a:lnTo>
                  <a:lnTo>
                    <a:pt x="812" y="2"/>
                  </a:lnTo>
                  <a:lnTo>
                    <a:pt x="851" y="5"/>
                  </a:lnTo>
                  <a:lnTo>
                    <a:pt x="890" y="9"/>
                  </a:lnTo>
                  <a:lnTo>
                    <a:pt x="928" y="16"/>
                  </a:lnTo>
                  <a:lnTo>
                    <a:pt x="965" y="25"/>
                  </a:lnTo>
                  <a:lnTo>
                    <a:pt x="1002" y="35"/>
                  </a:lnTo>
                  <a:lnTo>
                    <a:pt x="1038" y="47"/>
                  </a:lnTo>
                  <a:lnTo>
                    <a:pt x="1073" y="61"/>
                  </a:lnTo>
                  <a:lnTo>
                    <a:pt x="1107" y="77"/>
                  </a:lnTo>
                  <a:lnTo>
                    <a:pt x="1140" y="94"/>
                  </a:lnTo>
                  <a:lnTo>
                    <a:pt x="1172" y="112"/>
                  </a:lnTo>
                  <a:lnTo>
                    <a:pt x="1204" y="132"/>
                  </a:lnTo>
                  <a:lnTo>
                    <a:pt x="1234" y="154"/>
                  </a:lnTo>
                  <a:lnTo>
                    <a:pt x="1263" y="177"/>
                  </a:lnTo>
                  <a:lnTo>
                    <a:pt x="1291" y="201"/>
                  </a:lnTo>
                  <a:lnTo>
                    <a:pt x="1318" y="227"/>
                  </a:lnTo>
                  <a:lnTo>
                    <a:pt x="1344" y="254"/>
                  </a:lnTo>
                  <a:lnTo>
                    <a:pt x="1369" y="282"/>
                  </a:lnTo>
                  <a:lnTo>
                    <a:pt x="1392" y="311"/>
                  </a:lnTo>
                  <a:lnTo>
                    <a:pt x="1413" y="341"/>
                  </a:lnTo>
                  <a:lnTo>
                    <a:pt x="1434" y="372"/>
                  </a:lnTo>
                  <a:lnTo>
                    <a:pt x="1452" y="405"/>
                  </a:lnTo>
                  <a:lnTo>
                    <a:pt x="1469" y="438"/>
                  </a:lnTo>
                  <a:lnTo>
                    <a:pt x="1485" y="472"/>
                  </a:lnTo>
                  <a:lnTo>
                    <a:pt x="1498" y="507"/>
                  </a:lnTo>
                  <a:lnTo>
                    <a:pt x="1511" y="543"/>
                  </a:lnTo>
                  <a:lnTo>
                    <a:pt x="1521" y="580"/>
                  </a:lnTo>
                  <a:lnTo>
                    <a:pt x="1530" y="617"/>
                  </a:lnTo>
                  <a:lnTo>
                    <a:pt x="1536" y="655"/>
                  </a:lnTo>
                  <a:lnTo>
                    <a:pt x="1541" y="694"/>
                  </a:lnTo>
                  <a:lnTo>
                    <a:pt x="1544" y="733"/>
                  </a:lnTo>
                  <a:lnTo>
                    <a:pt x="1545" y="773"/>
                  </a:lnTo>
                  <a:close/>
                </a:path>
              </a:pathLst>
            </a:custGeom>
            <a:solidFill>
              <a:srgbClr val="FFCC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</p:grpSp>
      <p:sp>
        <p:nvSpPr>
          <p:cNvPr id="18495" name="Text Box 63"/>
          <p:cNvSpPr txBox="1">
            <a:spLocks noChangeArrowheads="1"/>
          </p:cNvSpPr>
          <p:nvPr/>
        </p:nvSpPr>
        <p:spPr bwMode="auto">
          <a:xfrm>
            <a:off x="1331913" y="1238250"/>
            <a:ext cx="6637337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4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我想对他们说 </a:t>
            </a:r>
            <a:r>
              <a:rPr lang="zh-CN" altLang="en-US" sz="4400" b="1" u="sng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     </a:t>
            </a:r>
            <a:r>
              <a:rPr lang="zh-CN" altLang="en-US" sz="44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4400" b="1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496" name="Text Box 64"/>
          <p:cNvSpPr txBox="1">
            <a:spLocks noChangeArrowheads="1"/>
          </p:cNvSpPr>
          <p:nvPr/>
        </p:nvSpPr>
        <p:spPr bwMode="auto">
          <a:xfrm>
            <a:off x="1258888" y="2101850"/>
            <a:ext cx="3546475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4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我想向他们学</a:t>
            </a:r>
            <a:endParaRPr lang="zh-CN" altLang="en-US" sz="4400" b="1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497" name="Text Box 65"/>
          <p:cNvSpPr txBox="1">
            <a:spLocks noChangeArrowheads="1"/>
          </p:cNvSpPr>
          <p:nvPr/>
        </p:nvSpPr>
        <p:spPr bwMode="auto">
          <a:xfrm>
            <a:off x="1187450" y="2965450"/>
            <a:ext cx="3546475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4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我想帮他们做</a:t>
            </a:r>
            <a:endParaRPr lang="zh-CN" altLang="en-US" sz="4400" b="1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6070" name="Line 66"/>
          <p:cNvSpPr>
            <a:spLocks noChangeShapeType="1"/>
          </p:cNvSpPr>
          <p:nvPr/>
        </p:nvSpPr>
        <p:spPr bwMode="auto">
          <a:xfrm>
            <a:off x="5003800" y="1844675"/>
            <a:ext cx="15843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6071" name="Line 67"/>
          <p:cNvSpPr>
            <a:spLocks noChangeShapeType="1"/>
          </p:cNvSpPr>
          <p:nvPr/>
        </p:nvSpPr>
        <p:spPr bwMode="auto">
          <a:xfrm>
            <a:off x="4787900" y="3573463"/>
            <a:ext cx="15128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6072" name="Line 68"/>
          <p:cNvSpPr>
            <a:spLocks noChangeShapeType="1"/>
          </p:cNvSpPr>
          <p:nvPr/>
        </p:nvSpPr>
        <p:spPr bwMode="auto">
          <a:xfrm>
            <a:off x="4787900" y="2708275"/>
            <a:ext cx="20161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语文老师"/>
          <p:cNvPicPr>
            <a:picLocks noChangeAspect="1" noChangeArrowheads="1"/>
          </p:cNvPicPr>
          <p:nvPr/>
        </p:nvPicPr>
        <p:blipFill>
          <a:blip r:embed="rId1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Text Box 3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179388" y="1844675"/>
            <a:ext cx="8964612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000" b="1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800" b="1">
                <a:latin typeface="楷体_GB2312" pitchFamily="49" charset="-122"/>
                <a:ea typeface="楷体_GB2312" pitchFamily="49" charset="-122"/>
              </a:rPr>
              <a:t>安静在花丛中穿梭。她走得</a:t>
            </a:r>
            <a:endParaRPr lang="zh-CN" altLang="en-US" sz="4800" b="1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800" b="1">
                <a:latin typeface="楷体_GB2312" pitchFamily="49" charset="-122"/>
                <a:ea typeface="楷体_GB2312" pitchFamily="49" charset="-122"/>
              </a:rPr>
              <a:t>很流畅，没有一点儿磕磕绊绊。</a:t>
            </a:r>
            <a:r>
              <a:rPr lang="zh-CN" altLang="en-US" sz="4000"/>
              <a:t> </a:t>
            </a:r>
            <a:endParaRPr lang="zh-CN" altLang="en-US" sz="4000"/>
          </a:p>
        </p:txBody>
      </p:sp>
      <p:sp>
        <p:nvSpPr>
          <p:cNvPr id="17413" name="Text Box 5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179388" y="1844675"/>
            <a:ext cx="8964612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000" b="1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800" b="1">
                <a:latin typeface="楷体_GB2312" pitchFamily="49" charset="-122"/>
                <a:ea typeface="楷体_GB2312" pitchFamily="49" charset="-122"/>
              </a:rPr>
              <a:t>安静在花丛中</a:t>
            </a:r>
            <a:r>
              <a:rPr lang="zh-CN" altLang="en-US" sz="4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穿梭</a:t>
            </a:r>
            <a:r>
              <a:rPr lang="zh-CN" altLang="en-US" sz="4800" b="1">
                <a:latin typeface="楷体_GB2312" pitchFamily="49" charset="-122"/>
                <a:ea typeface="楷体_GB2312" pitchFamily="49" charset="-122"/>
              </a:rPr>
              <a:t>。她走得</a:t>
            </a:r>
            <a:endParaRPr lang="zh-CN" altLang="en-US" sz="4800" b="1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800" b="1">
                <a:latin typeface="楷体_GB2312" pitchFamily="49" charset="-122"/>
                <a:ea typeface="楷体_GB2312" pitchFamily="49" charset="-122"/>
              </a:rPr>
              <a:t>很</a:t>
            </a:r>
            <a:r>
              <a:rPr lang="zh-CN" altLang="en-US" sz="4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流畅</a:t>
            </a:r>
            <a:r>
              <a:rPr lang="zh-CN" altLang="en-US" sz="4800" b="1">
                <a:latin typeface="楷体_GB2312" pitchFamily="49" charset="-122"/>
                <a:ea typeface="楷体_GB2312" pitchFamily="49" charset="-122"/>
              </a:rPr>
              <a:t>，没有一点儿</a:t>
            </a:r>
            <a:r>
              <a:rPr lang="zh-CN" altLang="en-US" sz="4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磕磕绊绊</a:t>
            </a:r>
            <a:r>
              <a:rPr lang="zh-CN" altLang="en-US" sz="4800" b="1"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4000"/>
              <a:t> </a:t>
            </a:r>
            <a:endParaRPr lang="zh-CN" altLang="en-US" sz="4000"/>
          </a:p>
        </p:txBody>
      </p:sp>
      <p:pic>
        <p:nvPicPr>
          <p:cNvPr id="17416" name="Picture 2" descr="MCj03469090000[1]">
            <a:hlinkClick r:id="rId3" tooltip="返回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740650" y="5949950"/>
            <a:ext cx="411163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7" name="Picture 3" descr="MCj03469090000[1]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flipH="1">
            <a:off x="7885113" y="5949950"/>
            <a:ext cx="381000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8" name="Rectangle 10"/>
          <p:cNvSpPr>
            <a:spLocks noChangeArrowheads="1"/>
          </p:cNvSpPr>
          <p:nvPr/>
        </p:nvSpPr>
        <p:spPr bwMode="auto">
          <a:xfrm>
            <a:off x="900113" y="631825"/>
            <a:ext cx="684053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en-US" sz="4000" b="1">
                <a:ea typeface="黑体" panose="02010609060101010101" pitchFamily="2" charset="-122"/>
              </a:rPr>
              <a:t>这个小女孩</a:t>
            </a:r>
            <a:r>
              <a:rPr lang="zh-CN" altLang="en-US" sz="4000" b="1">
                <a:solidFill>
                  <a:srgbClr val="FF0000"/>
                </a:solidFill>
                <a:ea typeface="黑体" panose="02010609060101010101" pitchFamily="2" charset="-122"/>
              </a:rPr>
              <a:t>整天</a:t>
            </a:r>
            <a:r>
              <a:rPr lang="zh-CN" altLang="en-US" sz="4000" b="1">
                <a:ea typeface="黑体" panose="02010609060101010101" pitchFamily="2" charset="-122"/>
              </a:rPr>
              <a:t>在花香中流连。</a:t>
            </a:r>
            <a:endParaRPr lang="zh-CN" altLang="en-US" sz="4000" b="1">
              <a:ea typeface="黑体" panose="02010609060101010101" pitchFamily="2" charset="-122"/>
            </a:endParaRPr>
          </a:p>
        </p:txBody>
      </p:sp>
      <p:sp>
        <p:nvSpPr>
          <p:cNvPr id="17420" name="Text Box 12"/>
          <p:cNvSpPr txBox="1">
            <a:spLocks noChangeArrowheads="1"/>
          </p:cNvSpPr>
          <p:nvPr/>
        </p:nvSpPr>
        <p:spPr bwMode="auto">
          <a:xfrm>
            <a:off x="900113" y="3500438"/>
            <a:ext cx="78279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ea typeface="楷体_GB2312" pitchFamily="49" charset="-122"/>
              </a:rPr>
              <a:t>还有哪些地方看出安静热爱春天？</a:t>
            </a:r>
            <a:endParaRPr lang="zh-CN" altLang="en-US" sz="4000" b="1">
              <a:solidFill>
                <a:srgbClr val="0000FF"/>
              </a:solidFill>
              <a:ea typeface="楷体_GB2312" pitchFamily="49" charset="-122"/>
            </a:endParaRPr>
          </a:p>
        </p:txBody>
      </p:sp>
      <p:sp>
        <p:nvSpPr>
          <p:cNvPr id="17421" name="Rectangle 13"/>
          <p:cNvSpPr>
            <a:spLocks noChangeArrowheads="1"/>
          </p:cNvSpPr>
          <p:nvPr/>
        </p:nvSpPr>
        <p:spPr bwMode="auto">
          <a:xfrm>
            <a:off x="323850" y="4365625"/>
            <a:ext cx="860425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安静是那么的热爱春天，你能说说安静在触摸到春天以前对春天的感觉吗？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17418" grpId="0"/>
      <p:bldP spid="17420" grpId="0"/>
      <p:bldP spid="1742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7" name="Picture 7" descr="语文老师"/>
          <p:cNvPicPr>
            <a:picLocks noChangeAspect="1" noChangeArrowheads="1"/>
          </p:cNvPicPr>
          <p:nvPr/>
        </p:nvPicPr>
        <p:blipFill>
          <a:blip r:embed="rId1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2" name="Text Box 2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323850" y="3213100"/>
            <a:ext cx="8353425" cy="2287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800" b="1">
                <a:ea typeface="楷体_GB2312" pitchFamily="49" charset="-122"/>
              </a:rPr>
              <a:t>       </a:t>
            </a:r>
            <a:r>
              <a:rPr lang="zh-CN" altLang="en-US" sz="4800" b="1">
                <a:ea typeface="楷体_GB2312" pitchFamily="49" charset="-122"/>
              </a:rPr>
              <a:t>她慢慢地伸出双手，在花香的引导下，极其准确地伸向一朵沾着露珠的月季花。</a:t>
            </a:r>
            <a:r>
              <a:rPr lang="zh-CN" altLang="en-US" sz="4800"/>
              <a:t> </a:t>
            </a:r>
            <a:endParaRPr lang="zh-CN" altLang="en-US" sz="4800"/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250825" y="476250"/>
            <a:ext cx="8353425" cy="2287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000" b="1">
                <a:ea typeface="楷体_GB2312" pitchFamily="49" charset="-122"/>
              </a:rPr>
              <a:t>         </a:t>
            </a:r>
            <a:r>
              <a:rPr lang="zh-CN" altLang="en-US" sz="4800" b="1">
                <a:ea typeface="楷体_GB2312" pitchFamily="49" charset="-122"/>
              </a:rPr>
              <a:t>她伸出双手，在花香的引导下，伸向一朵沾着露珠的月季花。</a:t>
            </a:r>
            <a:r>
              <a:rPr lang="zh-CN" altLang="en-US" sz="4800"/>
              <a:t> </a:t>
            </a:r>
            <a:endParaRPr lang="zh-CN" altLang="en-US" sz="4800"/>
          </a:p>
        </p:txBody>
      </p:sp>
      <p:sp>
        <p:nvSpPr>
          <p:cNvPr id="20485" name="Text Box 5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323850" y="3213100"/>
            <a:ext cx="8353425" cy="2287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800" b="1">
                <a:ea typeface="楷体_GB2312" pitchFamily="49" charset="-122"/>
              </a:rPr>
              <a:t>       </a:t>
            </a:r>
            <a:r>
              <a:rPr lang="zh-CN" altLang="en-US" sz="4800" b="1">
                <a:ea typeface="楷体_GB2312" pitchFamily="49" charset="-122"/>
              </a:rPr>
              <a:t>她</a:t>
            </a:r>
            <a:r>
              <a:rPr lang="zh-CN" altLang="en-US" sz="4800" b="1">
                <a:solidFill>
                  <a:srgbClr val="FF0000"/>
                </a:solidFill>
                <a:ea typeface="楷体_GB2312" pitchFamily="49" charset="-122"/>
              </a:rPr>
              <a:t>慢慢地</a:t>
            </a:r>
            <a:r>
              <a:rPr lang="zh-CN" altLang="en-US" sz="4800" b="1">
                <a:ea typeface="楷体_GB2312" pitchFamily="49" charset="-122"/>
              </a:rPr>
              <a:t>伸出双手，在花香的引导下，</a:t>
            </a:r>
            <a:r>
              <a:rPr lang="zh-CN" altLang="en-US" sz="4800" b="1">
                <a:solidFill>
                  <a:srgbClr val="FF0000"/>
                </a:solidFill>
                <a:ea typeface="楷体_GB2312" pitchFamily="49" charset="-122"/>
              </a:rPr>
              <a:t>极其准确地</a:t>
            </a:r>
            <a:r>
              <a:rPr lang="zh-CN" altLang="en-US" sz="4800" b="1">
                <a:ea typeface="楷体_GB2312" pitchFamily="49" charset="-122"/>
              </a:rPr>
              <a:t>伸向一朵沾着露珠的月季花。</a:t>
            </a:r>
            <a:r>
              <a:rPr lang="zh-CN" altLang="en-US" sz="4800"/>
              <a:t> </a:t>
            </a:r>
            <a:endParaRPr lang="zh-CN" altLang="en-US" sz="4800"/>
          </a:p>
        </p:txBody>
      </p:sp>
      <p:pic>
        <p:nvPicPr>
          <p:cNvPr id="20489" name="Picture 2" descr="MCj03469090000[1]">
            <a:hlinkClick r:id="rId3" tooltip="返回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740650" y="5949950"/>
            <a:ext cx="411163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0" name="Picture 3" descr="MCj03469090000[1]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flipH="1">
            <a:off x="7885113" y="5949950"/>
            <a:ext cx="381000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语文老师"/>
          <p:cNvPicPr>
            <a:picLocks noChangeAspect="1" noChangeArrowheads="1"/>
          </p:cNvPicPr>
          <p:nvPr/>
        </p:nvPicPr>
        <p:blipFill>
          <a:blip r:embed="rId1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Rectangle 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23850" y="1700213"/>
            <a:ext cx="8424863" cy="228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altLang="zh-CN" sz="4000" b="1">
                <a:ea typeface="楷体_GB2312" pitchFamily="49" charset="-122"/>
              </a:rPr>
              <a:t>        </a:t>
            </a:r>
            <a:r>
              <a:rPr lang="zh-CN" altLang="en-US" sz="4800" b="1">
                <a:ea typeface="楷体_GB2312" pitchFamily="49" charset="-122"/>
              </a:rPr>
              <a:t>安静的手指悄然合拢，竟然拢住了那只蝴蝶，真是一个奇迹！</a:t>
            </a:r>
            <a:r>
              <a:rPr lang="zh-CN" altLang="en-US" sz="4000"/>
              <a:t> </a:t>
            </a:r>
            <a:endParaRPr lang="zh-CN" altLang="en-US" sz="4000"/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4284663" y="896938"/>
            <a:ext cx="1408112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</a:rPr>
              <a:t>qiǎo</a:t>
            </a:r>
            <a:endParaRPr lang="en-US" altLang="zh-CN" sz="4800" b="1">
              <a:solidFill>
                <a:srgbClr val="FF0000"/>
              </a:solidFill>
            </a:endParaRPr>
          </a:p>
        </p:txBody>
      </p:sp>
      <p:sp>
        <p:nvSpPr>
          <p:cNvPr id="22533" name="Rectangl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23850" y="1700213"/>
            <a:ext cx="8424863" cy="228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altLang="zh-CN" sz="4000" b="1">
                <a:ea typeface="楷体_GB2312" pitchFamily="49" charset="-122"/>
              </a:rPr>
              <a:t>        </a:t>
            </a:r>
            <a:r>
              <a:rPr lang="zh-CN" altLang="en-US" sz="4800" b="1">
                <a:ea typeface="楷体_GB2312" pitchFamily="49" charset="-122"/>
              </a:rPr>
              <a:t>安静的手指悄然合拢，</a:t>
            </a:r>
            <a:r>
              <a:rPr lang="zh-CN" altLang="en-US" sz="4800" b="1">
                <a:solidFill>
                  <a:srgbClr val="FF0000"/>
                </a:solidFill>
                <a:ea typeface="楷体_GB2312" pitchFamily="49" charset="-122"/>
              </a:rPr>
              <a:t>竟然</a:t>
            </a:r>
            <a:r>
              <a:rPr lang="zh-CN" altLang="en-US" sz="4800" b="1">
                <a:ea typeface="楷体_GB2312" pitchFamily="49" charset="-122"/>
              </a:rPr>
              <a:t>拢住了那只蝴蝶，真是一个</a:t>
            </a:r>
            <a:r>
              <a:rPr lang="zh-CN" altLang="en-US" sz="4800" b="1">
                <a:solidFill>
                  <a:srgbClr val="FF0000"/>
                </a:solidFill>
                <a:ea typeface="楷体_GB2312" pitchFamily="49" charset="-122"/>
              </a:rPr>
              <a:t>奇迹</a:t>
            </a:r>
            <a:r>
              <a:rPr lang="zh-CN" altLang="en-US" sz="4800" b="1">
                <a:ea typeface="楷体_GB2312" pitchFamily="49" charset="-122"/>
              </a:rPr>
              <a:t>！</a:t>
            </a:r>
            <a:r>
              <a:rPr lang="zh-CN" altLang="en-US" sz="4000"/>
              <a:t> </a:t>
            </a:r>
            <a:endParaRPr lang="zh-CN" altLang="en-US" sz="4000"/>
          </a:p>
        </p:txBody>
      </p:sp>
      <p:pic>
        <p:nvPicPr>
          <p:cNvPr id="22536" name="Picture 2" descr="MCj03469090000[1]">
            <a:hlinkClick r:id="rId3" tooltip="返回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740650" y="5949950"/>
            <a:ext cx="411163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7" name="Picture 3" descr="MCj03469090000[1]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flipH="1">
            <a:off x="7885113" y="5949950"/>
            <a:ext cx="381000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395288" y="4149725"/>
            <a:ext cx="8137525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altLang="zh-CN" sz="3600" b="1">
                <a:solidFill>
                  <a:srgbClr val="0000FF"/>
                </a:solidFill>
                <a:ea typeface="幼圆" pitchFamily="49" charset="-122"/>
              </a:rPr>
              <a:t>       </a:t>
            </a:r>
            <a:r>
              <a:rPr lang="zh-CN" altLang="en-US" sz="3600" b="1">
                <a:solidFill>
                  <a:srgbClr val="0000FF"/>
                </a:solidFill>
                <a:ea typeface="幼圆" pitchFamily="49" charset="-122"/>
              </a:rPr>
              <a:t>蝴蝶在她的手指间扑腾，安静的脸上充满了惊讶。</a:t>
            </a:r>
            <a:endParaRPr lang="zh-CN" altLang="en-US" sz="3600" b="1">
              <a:solidFill>
                <a:srgbClr val="0000FF"/>
              </a:solidFill>
              <a:ea typeface="幼圆" pitchFamily="49" charset="-122"/>
            </a:endParaRPr>
          </a:p>
        </p:txBody>
      </p:sp>
      <p:sp>
        <p:nvSpPr>
          <p:cNvPr id="22539" name="Oval 11"/>
          <p:cNvSpPr>
            <a:spLocks noChangeArrowheads="1"/>
          </p:cNvSpPr>
          <p:nvPr/>
        </p:nvSpPr>
        <p:spPr bwMode="auto">
          <a:xfrm>
            <a:off x="2268538" y="4724400"/>
            <a:ext cx="1008062" cy="720725"/>
          </a:xfrm>
          <a:prstGeom prst="ellipse">
            <a:avLst/>
          </a:prstGeom>
          <a:solidFill>
            <a:schemeClr val="accent1">
              <a:alpha val="0"/>
            </a:schemeClr>
          </a:solidFill>
          <a:ln w="47625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40" name="Text Box 12"/>
          <p:cNvSpPr txBox="1">
            <a:spLocks noChangeArrowheads="1"/>
          </p:cNvSpPr>
          <p:nvPr/>
        </p:nvSpPr>
        <p:spPr bwMode="auto">
          <a:xfrm>
            <a:off x="3059113" y="5049838"/>
            <a:ext cx="49371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</a:rPr>
              <a:t>?</a:t>
            </a:r>
            <a:endParaRPr lang="en-US" altLang="zh-CN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/>
      <p:bldP spid="22538" grpId="0"/>
      <p:bldP spid="22539" grpId="0" animBg="1"/>
      <p:bldP spid="2254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4" name="Picture 8" descr="语文老师"/>
          <p:cNvPicPr>
            <a:picLocks noChangeAspect="1" noChangeArrowheads="1"/>
          </p:cNvPicPr>
          <p:nvPr/>
        </p:nvPicPr>
        <p:blipFill>
          <a:blip r:embed="rId1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395288" y="404813"/>
            <a:ext cx="8353425" cy="224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400" b="1">
                <a:latin typeface="楷体_GB2312" pitchFamily="49" charset="-122"/>
                <a:ea typeface="楷体_GB2312" pitchFamily="49" charset="-122"/>
              </a:rPr>
              <a:t>睁着眼睛的蝴蝶被这个盲女孩</a:t>
            </a:r>
            <a:r>
              <a:rPr lang="zh-CN" altLang="en-US" sz="4400" b="1" u="sng">
                <a:latin typeface="楷体_GB2312" pitchFamily="49" charset="-122"/>
                <a:ea typeface="楷体_GB2312" pitchFamily="49" charset="-122"/>
              </a:rPr>
              <a:t>神奇的灵性</a:t>
            </a:r>
            <a:r>
              <a:rPr lang="zh-CN" altLang="en-US" sz="4400" b="1">
                <a:latin typeface="楷体_GB2312" pitchFamily="49" charset="-122"/>
                <a:ea typeface="楷体_GB2312" pitchFamily="49" charset="-122"/>
              </a:rPr>
              <a:t>抓住了。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684213" y="2852738"/>
            <a:ext cx="7991475" cy="2408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0000CC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4000" b="1">
                <a:solidFill>
                  <a:srgbClr val="0000CC"/>
                </a:solidFill>
                <a:latin typeface="Arial" panose="020B0604020202020204"/>
                <a:ea typeface="楷体_GB2312" pitchFamily="49" charset="-122"/>
              </a:rPr>
              <a:t>“</a:t>
            </a:r>
            <a:r>
              <a:rPr lang="zh-CN" altLang="en-US" sz="40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神奇的灵性</a:t>
            </a:r>
            <a:r>
              <a:rPr lang="zh-CN" altLang="en-US" sz="4000" b="1">
                <a:solidFill>
                  <a:srgbClr val="0000CC"/>
                </a:solidFill>
                <a:latin typeface="Arial" panose="020B0604020202020204"/>
                <a:ea typeface="楷体_GB2312" pitchFamily="49" charset="-122"/>
              </a:rPr>
              <a:t>”</a:t>
            </a:r>
            <a:r>
              <a:rPr lang="zh-CN" altLang="en-US" sz="40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指的就是奇妙的智慧，安静神奇的灵性来自于她对春天、大自然、对生命的热爱。</a:t>
            </a:r>
            <a:endParaRPr lang="zh-CN" altLang="en-US" sz="4000" b="1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en-US" altLang="zh-CN" sz="320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4585" name="Picture 2" descr="MCj03469090000[1]">
            <a:hlinkClick r:id="rId2" tooltip="返回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740650" y="5949950"/>
            <a:ext cx="411163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6" name="Picture 3" descr="MCj03469090000[1]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7885113" y="5949950"/>
            <a:ext cx="381000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6" name="Picture 6" descr="语文老师"/>
          <p:cNvPicPr>
            <a:picLocks noChangeAspect="1" noChangeArrowheads="1"/>
          </p:cNvPicPr>
          <p:nvPr/>
        </p:nvPicPr>
        <p:blipFill>
          <a:blip r:embed="rId1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25605" name="Text Box 5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179388" y="404813"/>
            <a:ext cx="8137525" cy="253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00FF"/>
                </a:solidFill>
              </a:rPr>
              <a:t>       </a:t>
            </a:r>
            <a:r>
              <a:rPr lang="zh-CN" altLang="en-US" sz="4000" b="1">
                <a:solidFill>
                  <a:srgbClr val="0000FF"/>
                </a:solidFill>
              </a:rPr>
              <a:t>许久，她张开手指，</a:t>
            </a:r>
            <a:endParaRPr lang="zh-CN" altLang="en-US" sz="4000" b="1">
              <a:solidFill>
                <a:srgbClr val="0000FF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</a:rPr>
              <a:t>蝴蝶扑闪着翅膀飞走了，</a:t>
            </a:r>
            <a:endParaRPr lang="zh-CN" altLang="en-US" sz="4000" b="1">
              <a:solidFill>
                <a:srgbClr val="0000FF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</a:rPr>
              <a:t>安静仰起头来张望。</a:t>
            </a:r>
            <a:endParaRPr lang="zh-CN" altLang="en-US" sz="40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 descr="语文老师"/>
          <p:cNvPicPr>
            <a:picLocks noChangeAspect="1" noChangeArrowheads="1"/>
          </p:cNvPicPr>
          <p:nvPr/>
        </p:nvPicPr>
        <p:blipFill>
          <a:blip r:embed="rId1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755650" y="476250"/>
            <a:ext cx="7705725" cy="557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</a:rPr>
              <a:t>小练笔：</a:t>
            </a:r>
            <a:endParaRPr lang="zh-CN" altLang="en-US" sz="4000" b="1" dirty="0">
              <a:solidFill>
                <a:srgbClr val="0000FF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</a:rPr>
              <a:t>       许久，她张开手指，蝴蝶扑闪着翅膀飞走了，安静仰起头来</a:t>
            </a:r>
            <a:r>
              <a:rPr lang="zh-CN" altLang="en-US" sz="4000" b="1" dirty="0">
                <a:solidFill>
                  <a:srgbClr val="CC00FF"/>
                </a:solidFill>
              </a:rPr>
              <a:t>张望</a:t>
            </a:r>
            <a:r>
              <a:rPr lang="zh-CN" altLang="en-US" sz="4000" b="1" dirty="0">
                <a:solidFill>
                  <a:srgbClr val="0000FF"/>
                </a:solidFill>
              </a:rPr>
              <a:t>。她仿佛</a:t>
            </a:r>
            <a:r>
              <a:rPr lang="zh-CN" altLang="en-US" sz="4000" b="1" u="sng" dirty="0">
                <a:solidFill>
                  <a:srgbClr val="0000FF"/>
                </a:solidFill>
              </a:rPr>
              <a:t>                            </a:t>
            </a:r>
            <a:r>
              <a:rPr lang="zh-CN" altLang="en-US" sz="4000" b="1" dirty="0">
                <a:solidFill>
                  <a:srgbClr val="0000FF"/>
                </a:solidFill>
              </a:rPr>
              <a:t>。</a:t>
            </a:r>
            <a:endParaRPr lang="zh-CN" altLang="en-US" sz="4000" b="1" dirty="0">
              <a:solidFill>
                <a:srgbClr val="0000FF"/>
              </a:solidFill>
            </a:endParaRPr>
          </a:p>
          <a:p>
            <a:pPr>
              <a:spcBef>
                <a:spcPct val="50000"/>
              </a:spcBef>
            </a:pPr>
            <a:endParaRPr lang="zh-CN" altLang="en-US" sz="4000" dirty="0">
              <a:solidFill>
                <a:srgbClr val="FF00FF"/>
              </a:solidFill>
            </a:endParaRPr>
          </a:p>
          <a:p>
            <a:pPr>
              <a:spcBef>
                <a:spcPct val="50000"/>
              </a:spcBef>
            </a:pPr>
            <a:endParaRPr lang="zh-CN" altLang="en-US" sz="4000" dirty="0">
              <a:solidFill>
                <a:srgbClr val="FF00FF"/>
              </a:solidFill>
            </a:endParaRPr>
          </a:p>
          <a:p>
            <a:pPr>
              <a:spcBef>
                <a:spcPct val="50000"/>
              </a:spcBef>
            </a:pPr>
            <a:endParaRPr lang="en-US" altLang="zh-CN" sz="4000" dirty="0">
              <a:solidFill>
                <a:srgbClr val="FF00FF"/>
              </a:solidFill>
            </a:endParaRPr>
          </a:p>
        </p:txBody>
      </p:sp>
      <p:pic>
        <p:nvPicPr>
          <p:cNvPr id="26629" name="Picture 2" descr="MCj03469090000[1]">
            <a:hlinkClick r:id="rId2" tooltip="返回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740650" y="5949950"/>
            <a:ext cx="411163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0" name="Picture 3" descr="MCj03469090000[1]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7885113" y="5949950"/>
            <a:ext cx="381000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语文老师"/>
          <p:cNvPicPr>
            <a:picLocks noChangeAspect="1" noChangeArrowheads="1"/>
          </p:cNvPicPr>
          <p:nvPr/>
        </p:nvPicPr>
        <p:blipFill>
          <a:blip r:embed="rId1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323850" y="1196975"/>
            <a:ext cx="8532813" cy="301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000" b="1"/>
              <a:t>        </a:t>
            </a:r>
            <a:r>
              <a:rPr lang="zh-CN" altLang="en-US" sz="4800" b="1"/>
              <a:t>我静静地站在一旁，看着安静。我仿佛看见了她多姿多彩的内心世界，一瞬间，我深深地感动着。</a:t>
            </a:r>
            <a:endParaRPr lang="zh-CN" altLang="en-US" sz="4800" b="1"/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323850" y="1196975"/>
            <a:ext cx="8532813" cy="301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000" b="1" dirty="0"/>
              <a:t>        </a:t>
            </a:r>
            <a:r>
              <a:rPr lang="zh-CN" altLang="en-US" sz="4800" b="1" dirty="0"/>
              <a:t>我静静地站在一旁，看着安静。我仿佛看见了她</a:t>
            </a:r>
            <a:r>
              <a:rPr lang="zh-CN" altLang="en-US" sz="4800" b="1" dirty="0">
                <a:solidFill>
                  <a:srgbClr val="FF0000"/>
                </a:solidFill>
              </a:rPr>
              <a:t>多姿多彩</a:t>
            </a:r>
            <a:r>
              <a:rPr lang="zh-CN" altLang="en-US" sz="4800" b="1" dirty="0"/>
              <a:t>的内心世界，一瞬间，我深深地感动着</a:t>
            </a:r>
            <a:r>
              <a:rPr lang="zh-CN" altLang="en-US" sz="4800" b="1" dirty="0" smtClean="0"/>
              <a:t>。 </a:t>
            </a:r>
            <a:endParaRPr lang="zh-CN" altLang="en-US" sz="4800" b="1" dirty="0"/>
          </a:p>
        </p:txBody>
      </p:sp>
      <p:pic>
        <p:nvPicPr>
          <p:cNvPr id="27654" name="Picture 2" descr="MCj03469090000[1]">
            <a:hlinkClick r:id="rId2" tooltip="返回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740650" y="5949950"/>
            <a:ext cx="411163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5" name="Picture 3" descr="MCj03469090000[1]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7885113" y="5949950"/>
            <a:ext cx="381000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6148" name="Picture 4" descr="4a7956268c90a61d8644f95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419600" y="3390900"/>
            <a:ext cx="4724400" cy="346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Travel_0000314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95800" y="0"/>
            <a:ext cx="46482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4a17efa5947196d29052eeb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3357563"/>
            <a:ext cx="4495800" cy="3500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0a5fee25060b60158744f9ab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4500563" cy="3375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015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3141663"/>
            <a:ext cx="4427538" cy="3716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015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27538" y="3141663"/>
            <a:ext cx="4716462" cy="3716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018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4572000" cy="3371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020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27538" y="0"/>
            <a:ext cx="4716462" cy="3357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7" name="Picture 1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76375" y="3860800"/>
            <a:ext cx="2105025" cy="2376488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6398" name="Text Box 14"/>
          <p:cNvSpPr txBox="1">
            <a:spLocks noChangeArrowheads="1"/>
          </p:cNvSpPr>
          <p:nvPr/>
        </p:nvSpPr>
        <p:spPr bwMode="auto">
          <a:xfrm>
            <a:off x="250825" y="620713"/>
            <a:ext cx="8713788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 b="1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       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春天是个</a:t>
            </a:r>
            <a:r>
              <a:rPr lang="zh-CN" altLang="en-US" sz="4000" b="1" u="sng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               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的季节。我们可以用</a:t>
            </a:r>
            <a:r>
              <a:rPr lang="zh-CN" altLang="en-US" sz="4000" b="1" u="sng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             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春天，用</a:t>
            </a:r>
            <a:r>
              <a:rPr lang="zh-CN" altLang="en-US" sz="4000" b="1" u="sng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            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春天</a:t>
            </a:r>
            <a:r>
              <a:rPr lang="en-US" altLang="zh-CN" sz="4000" b="1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,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用</a:t>
            </a:r>
            <a:r>
              <a:rPr lang="zh-CN" altLang="en-US" sz="4000" b="1" u="sng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             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春天，用</a:t>
            </a:r>
            <a:r>
              <a:rPr lang="zh-CN" altLang="en-US" sz="4000" b="1" u="sng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             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春天 ，可是，安静</a:t>
            </a:r>
            <a:r>
              <a:rPr lang="zh-CN" altLang="en-US" sz="4000" b="1" u="sng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                   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。</a:t>
            </a:r>
            <a:endParaRPr lang="zh-CN" altLang="en-US" sz="4000" b="1">
              <a:effectLst>
                <a:outerShdw blurRad="38100" dist="38100" dir="2700000" algn="tl">
                  <a:srgbClr val="C0C0C0"/>
                </a:outerShdw>
              </a:effectLst>
              <a:ea typeface="楷体_GB2312" pitchFamily="49" charset="-122"/>
            </a:endParaRPr>
          </a:p>
        </p:txBody>
      </p:sp>
      <p:sp>
        <p:nvSpPr>
          <p:cNvPr id="40969" name="Text Box 9"/>
          <p:cNvSpPr txBox="1">
            <a:spLocks noChangeArrowheads="1"/>
          </p:cNvSpPr>
          <p:nvPr/>
        </p:nvSpPr>
        <p:spPr bwMode="auto">
          <a:xfrm>
            <a:off x="3346450" y="620713"/>
            <a:ext cx="27384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ea typeface="楷体_GB2312" pitchFamily="49" charset="-122"/>
              </a:rPr>
              <a:t>五彩斑斓</a:t>
            </a:r>
            <a:endParaRPr lang="zh-CN" altLang="en-US" sz="3600" b="1">
              <a:solidFill>
                <a:srgbClr val="0000FF"/>
              </a:solidFill>
              <a:ea typeface="楷体_GB2312" pitchFamily="49" charset="-122"/>
            </a:endParaRPr>
          </a:p>
        </p:txBody>
      </p:sp>
      <p:sp>
        <p:nvSpPr>
          <p:cNvPr id="40971" name="Text Box 11"/>
          <p:cNvSpPr txBox="1">
            <a:spLocks noChangeArrowheads="1"/>
          </p:cNvSpPr>
          <p:nvPr/>
        </p:nvSpPr>
        <p:spPr bwMode="auto">
          <a:xfrm>
            <a:off x="1763713" y="1203325"/>
            <a:ext cx="352901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ea typeface="楷体_GB2312" pitchFamily="49" charset="-122"/>
              </a:rPr>
              <a:t>眼睛观赏</a:t>
            </a:r>
            <a:endParaRPr lang="zh-CN" altLang="en-US" sz="3600" b="1">
              <a:solidFill>
                <a:srgbClr val="0000FF"/>
              </a:solidFill>
              <a:ea typeface="楷体_GB2312" pitchFamily="49" charset="-122"/>
            </a:endParaRPr>
          </a:p>
        </p:txBody>
      </p:sp>
      <p:sp>
        <p:nvSpPr>
          <p:cNvPr id="40972" name="Text Box 12"/>
          <p:cNvSpPr txBox="1">
            <a:spLocks noChangeArrowheads="1"/>
          </p:cNvSpPr>
          <p:nvPr/>
        </p:nvSpPr>
        <p:spPr bwMode="auto">
          <a:xfrm>
            <a:off x="5580063" y="1203325"/>
            <a:ext cx="24479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ea typeface="楷体_GB2312" pitchFamily="49" charset="-122"/>
              </a:rPr>
              <a:t>耳朵聆听</a:t>
            </a:r>
            <a:endParaRPr lang="zh-CN" altLang="en-US" sz="3600" b="1">
              <a:solidFill>
                <a:srgbClr val="0000FF"/>
              </a:solidFill>
              <a:ea typeface="楷体_GB2312" pitchFamily="49" charset="-122"/>
            </a:endParaRPr>
          </a:p>
        </p:txBody>
      </p:sp>
      <p:sp>
        <p:nvSpPr>
          <p:cNvPr id="40974" name="Text Box 14"/>
          <p:cNvSpPr txBox="1">
            <a:spLocks noChangeArrowheads="1"/>
          </p:cNvSpPr>
          <p:nvPr/>
        </p:nvSpPr>
        <p:spPr bwMode="auto">
          <a:xfrm>
            <a:off x="755650" y="1851025"/>
            <a:ext cx="35290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ea typeface="楷体_GB2312" pitchFamily="49" charset="-122"/>
              </a:rPr>
              <a:t>鼻子嗅闻</a:t>
            </a:r>
            <a:endParaRPr lang="zh-CN" altLang="en-US" sz="3600" b="1">
              <a:solidFill>
                <a:srgbClr val="0000FF"/>
              </a:solidFill>
              <a:ea typeface="楷体_GB2312" pitchFamily="49" charset="-122"/>
            </a:endParaRPr>
          </a:p>
        </p:txBody>
      </p:sp>
      <p:sp>
        <p:nvSpPr>
          <p:cNvPr id="40975" name="Text Box 15"/>
          <p:cNvSpPr txBox="1">
            <a:spLocks noChangeArrowheads="1"/>
          </p:cNvSpPr>
          <p:nvPr/>
        </p:nvSpPr>
        <p:spPr bwMode="auto">
          <a:xfrm>
            <a:off x="4643438" y="1844675"/>
            <a:ext cx="352901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ea typeface="楷体_GB2312" pitchFamily="49" charset="-122"/>
              </a:rPr>
              <a:t>嘴巴描述</a:t>
            </a:r>
            <a:endParaRPr lang="zh-CN" altLang="en-US" sz="3600" b="1">
              <a:solidFill>
                <a:srgbClr val="0000FF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0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0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9" grpId="0"/>
      <p:bldP spid="40971" grpId="0"/>
      <p:bldP spid="40972" grpId="0"/>
      <p:bldP spid="40974" grpId="0"/>
      <p:bldP spid="4097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179388" y="0"/>
            <a:ext cx="489585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33CC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看谁读音最准确</a:t>
            </a:r>
            <a:endParaRPr lang="zh-CN" altLang="en-US" sz="4800" b="1" dirty="0">
              <a:solidFill>
                <a:srgbClr val="FF33CC"/>
              </a:solidFill>
              <a:latin typeface="Tahoma" panose="020B0604030504040204" pitchFamily="34" charset="0"/>
              <a:ea typeface="黑体" panose="02010609060101010101" pitchFamily="2" charset="-122"/>
            </a:endParaRP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-36513" y="836613"/>
            <a:ext cx="9612313" cy="584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chemeClr val="tx2"/>
                </a:solidFill>
                <a:latin typeface="Tahoma" panose="020B0604030504040204" pitchFamily="34" charset="0"/>
                <a:ea typeface="楷体_GB2312" pitchFamily="49" charset="-122"/>
              </a:rPr>
              <a:t>盲童  小径  穿梭  流畅  引导</a:t>
            </a:r>
            <a:endParaRPr lang="zh-CN" altLang="en-US" sz="5400" b="1" dirty="0">
              <a:solidFill>
                <a:schemeClr val="tx2"/>
              </a:solidFill>
              <a:latin typeface="Tahoma" panose="020B0604030504040204" pitchFamily="34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chemeClr val="tx2"/>
                </a:solidFill>
                <a:latin typeface="Tahoma" panose="020B0604030504040204" pitchFamily="34" charset="0"/>
                <a:ea typeface="楷体_GB2312" pitchFamily="49" charset="-122"/>
              </a:rPr>
              <a:t>合拢  抓住  扑腾  张开  述说</a:t>
            </a:r>
            <a:endParaRPr lang="zh-CN" altLang="en-US" sz="5400" b="1" dirty="0">
              <a:solidFill>
                <a:schemeClr val="tx2"/>
              </a:solidFill>
              <a:latin typeface="Tahoma" panose="020B0604030504040204" pitchFamily="34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chemeClr val="tx2"/>
                </a:solidFill>
                <a:latin typeface="Tahoma" panose="020B0604030504040204" pitchFamily="34" charset="0"/>
                <a:ea typeface="楷体_GB2312" pitchFamily="49" charset="-122"/>
              </a:rPr>
              <a:t>飞翔  权利  瞬间  弧线  划过</a:t>
            </a:r>
            <a:endParaRPr lang="zh-CN" altLang="en-US" sz="5400" b="1" dirty="0">
              <a:solidFill>
                <a:schemeClr val="tx2"/>
              </a:solidFill>
              <a:latin typeface="Tahoma" panose="020B0604030504040204" pitchFamily="34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chemeClr val="tx2"/>
                </a:solidFill>
                <a:latin typeface="Tahoma" panose="020B0604030504040204" pitchFamily="34" charset="0"/>
                <a:ea typeface="楷体_GB2312" pitchFamily="49" charset="-122"/>
              </a:rPr>
              <a:t>花繁叶茂  多姿多彩  清香袅袅</a:t>
            </a:r>
            <a:endParaRPr lang="zh-CN" altLang="en-US" sz="5400" b="1" dirty="0">
              <a:solidFill>
                <a:schemeClr val="tx2"/>
              </a:solidFill>
              <a:latin typeface="Tahoma" panose="020B0604030504040204" pitchFamily="34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chemeClr val="tx2"/>
                </a:solidFill>
                <a:latin typeface="Tahoma" panose="020B0604030504040204" pitchFamily="34" charset="0"/>
                <a:ea typeface="楷体_GB2312" pitchFamily="49" charset="-122"/>
              </a:rPr>
              <a:t>磕磕绊绊  缤纷世界  极其准确</a:t>
            </a:r>
            <a:endParaRPr lang="zh-CN" altLang="en-US" sz="5400" b="1" dirty="0">
              <a:solidFill>
                <a:schemeClr val="tx2"/>
              </a:solidFill>
              <a:latin typeface="Tahoma" panose="020B060403050404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1600200" y="1543050"/>
            <a:ext cx="184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 sz="3600">
              <a:ea typeface="幼圆" pitchFamily="49" charset="-122"/>
            </a:endParaRPr>
          </a:p>
        </p:txBody>
      </p:sp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179388" y="117475"/>
            <a:ext cx="869950" cy="5026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rgbClr val="FF0000"/>
                </a:solidFill>
                <a:ea typeface="幼圆" pitchFamily="49" charset="-122"/>
              </a:rPr>
              <a:t>你</a:t>
            </a:r>
            <a:endParaRPr lang="zh-CN" altLang="en-US" sz="5400" b="1" dirty="0">
              <a:solidFill>
                <a:srgbClr val="FF0000"/>
              </a:solidFill>
              <a:ea typeface="幼圆" pitchFamily="49" charset="-122"/>
            </a:endParaRPr>
          </a:p>
          <a:p>
            <a:r>
              <a:rPr lang="zh-CN" altLang="en-US" sz="5400" b="1" dirty="0">
                <a:solidFill>
                  <a:srgbClr val="FF0000"/>
                </a:solidFill>
                <a:ea typeface="幼圆" pitchFamily="49" charset="-122"/>
              </a:rPr>
              <a:t>知</a:t>
            </a:r>
            <a:endParaRPr lang="zh-CN" altLang="en-US" sz="5400" b="1" dirty="0">
              <a:solidFill>
                <a:srgbClr val="FF0000"/>
              </a:solidFill>
              <a:ea typeface="幼圆" pitchFamily="49" charset="-122"/>
            </a:endParaRPr>
          </a:p>
          <a:p>
            <a:r>
              <a:rPr lang="zh-CN" altLang="en-US" sz="5400" b="1" dirty="0">
                <a:solidFill>
                  <a:srgbClr val="FF0000"/>
                </a:solidFill>
                <a:ea typeface="幼圆" pitchFamily="49" charset="-122"/>
              </a:rPr>
              <a:t>道</a:t>
            </a:r>
            <a:endParaRPr lang="zh-CN" altLang="en-US" sz="5400" b="1" dirty="0">
              <a:solidFill>
                <a:srgbClr val="FF0000"/>
              </a:solidFill>
              <a:ea typeface="幼圆" pitchFamily="49" charset="-122"/>
            </a:endParaRPr>
          </a:p>
          <a:p>
            <a:r>
              <a:rPr lang="zh-CN" altLang="en-US" sz="5400" b="1" dirty="0">
                <a:solidFill>
                  <a:srgbClr val="FF0000"/>
                </a:solidFill>
                <a:ea typeface="幼圆" pitchFamily="49" charset="-122"/>
              </a:rPr>
              <a:t>意</a:t>
            </a:r>
            <a:endParaRPr lang="zh-CN" altLang="en-US" sz="5400" b="1" dirty="0">
              <a:solidFill>
                <a:srgbClr val="FF0000"/>
              </a:solidFill>
              <a:ea typeface="幼圆" pitchFamily="49" charset="-122"/>
            </a:endParaRPr>
          </a:p>
          <a:p>
            <a:r>
              <a:rPr lang="zh-CN" altLang="en-US" sz="5400" b="1" dirty="0">
                <a:solidFill>
                  <a:srgbClr val="FF0000"/>
                </a:solidFill>
                <a:ea typeface="幼圆" pitchFamily="49" charset="-122"/>
              </a:rPr>
              <a:t>思</a:t>
            </a:r>
            <a:endParaRPr lang="zh-CN" altLang="en-US" sz="5400" b="1" dirty="0">
              <a:solidFill>
                <a:srgbClr val="FF0000"/>
              </a:solidFill>
              <a:ea typeface="幼圆" pitchFamily="49" charset="-122"/>
            </a:endParaRPr>
          </a:p>
          <a:p>
            <a:r>
              <a:rPr lang="zh-CN" altLang="en-US" sz="5400" b="1" dirty="0">
                <a:solidFill>
                  <a:srgbClr val="FF0000"/>
                </a:solidFill>
                <a:ea typeface="幼圆" pitchFamily="49" charset="-122"/>
              </a:rPr>
              <a:t>吗</a:t>
            </a:r>
            <a:endParaRPr lang="zh-CN" altLang="en-US" sz="5400" b="1" dirty="0">
              <a:solidFill>
                <a:srgbClr val="FF0000"/>
              </a:solidFill>
              <a:ea typeface="幼圆" pitchFamily="49" charset="-122"/>
            </a:endParaRPr>
          </a:p>
        </p:txBody>
      </p:sp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2392363" y="1039813"/>
            <a:ext cx="184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 sz="3600">
              <a:ea typeface="幼圆" pitchFamily="49" charset="-122"/>
            </a:endParaRPr>
          </a:p>
        </p:txBody>
      </p:sp>
      <p:sp>
        <p:nvSpPr>
          <p:cNvPr id="41989" name="Text Box 5"/>
          <p:cNvSpPr txBox="1">
            <a:spLocks noChangeArrowheads="1"/>
          </p:cNvSpPr>
          <p:nvPr/>
        </p:nvSpPr>
        <p:spPr bwMode="auto">
          <a:xfrm>
            <a:off x="900113" y="476250"/>
            <a:ext cx="171291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>
                <a:ea typeface="黑体" panose="02010609060101010101" pitchFamily="2" charset="-122"/>
              </a:rPr>
              <a:t>小径：</a:t>
            </a:r>
            <a:endParaRPr lang="zh-CN" altLang="en-US" sz="4000" b="1">
              <a:ea typeface="黑体" panose="02010609060101010101" pitchFamily="2" charset="-122"/>
            </a:endParaRPr>
          </a:p>
        </p:txBody>
      </p:sp>
      <p:sp>
        <p:nvSpPr>
          <p:cNvPr id="41990" name="Text Box 6"/>
          <p:cNvSpPr txBox="1">
            <a:spLocks noChangeArrowheads="1"/>
          </p:cNvSpPr>
          <p:nvPr/>
        </p:nvSpPr>
        <p:spPr bwMode="auto">
          <a:xfrm>
            <a:off x="971550" y="2419350"/>
            <a:ext cx="17129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 dirty="0">
                <a:ea typeface="黑体" panose="02010609060101010101" pitchFamily="2" charset="-122"/>
              </a:rPr>
              <a:t>流畅：</a:t>
            </a:r>
            <a:endParaRPr lang="zh-CN" altLang="en-US" sz="4000" b="1" dirty="0">
              <a:ea typeface="黑体" panose="02010609060101010101" pitchFamily="2" charset="-122"/>
            </a:endParaRPr>
          </a:p>
        </p:txBody>
      </p:sp>
      <p:sp>
        <p:nvSpPr>
          <p:cNvPr id="41991" name="Rectangle 7"/>
          <p:cNvSpPr>
            <a:spLocks noChangeArrowheads="1"/>
          </p:cNvSpPr>
          <p:nvPr/>
        </p:nvSpPr>
        <p:spPr bwMode="auto">
          <a:xfrm>
            <a:off x="971550" y="3140075"/>
            <a:ext cx="27320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>
                <a:ea typeface="黑体" panose="02010609060101010101" pitchFamily="2" charset="-122"/>
              </a:rPr>
              <a:t>磕磕绊绊：</a:t>
            </a:r>
            <a:endParaRPr lang="zh-CN" altLang="en-US" sz="4000" b="1">
              <a:ea typeface="黑体" panose="02010609060101010101" pitchFamily="2" charset="-122"/>
            </a:endParaRPr>
          </a:p>
        </p:txBody>
      </p:sp>
      <p:sp>
        <p:nvSpPr>
          <p:cNvPr id="41992" name="Rectangle 8"/>
          <p:cNvSpPr>
            <a:spLocks noChangeArrowheads="1"/>
          </p:cNvSpPr>
          <p:nvPr/>
        </p:nvSpPr>
        <p:spPr bwMode="auto">
          <a:xfrm>
            <a:off x="971550" y="4292600"/>
            <a:ext cx="17129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>
                <a:ea typeface="黑体" panose="02010609060101010101" pitchFamily="2" charset="-122"/>
              </a:rPr>
              <a:t>瞬间：</a:t>
            </a:r>
            <a:endParaRPr lang="zh-CN" altLang="en-US" sz="4000" b="1">
              <a:ea typeface="黑体" panose="02010609060101010101" pitchFamily="2" charset="-122"/>
            </a:endParaRPr>
          </a:p>
        </p:txBody>
      </p:sp>
      <p:sp>
        <p:nvSpPr>
          <p:cNvPr id="41993" name="Rectangle 9"/>
          <p:cNvSpPr>
            <a:spLocks noChangeArrowheads="1"/>
          </p:cNvSpPr>
          <p:nvPr/>
        </p:nvSpPr>
        <p:spPr bwMode="auto">
          <a:xfrm>
            <a:off x="971550" y="4940300"/>
            <a:ext cx="17129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>
                <a:ea typeface="黑体" panose="02010609060101010101" pitchFamily="2" charset="-122"/>
              </a:rPr>
              <a:t>缤纷：</a:t>
            </a:r>
            <a:endParaRPr lang="zh-CN" altLang="en-US" sz="4000" b="1">
              <a:ea typeface="黑体" panose="02010609060101010101" pitchFamily="2" charset="-122"/>
            </a:endParaRPr>
          </a:p>
        </p:txBody>
      </p:sp>
      <p:sp>
        <p:nvSpPr>
          <p:cNvPr id="41994" name="Text Box 10"/>
          <p:cNvSpPr txBox="1">
            <a:spLocks noChangeArrowheads="1"/>
          </p:cNvSpPr>
          <p:nvPr/>
        </p:nvSpPr>
        <p:spPr bwMode="auto">
          <a:xfrm>
            <a:off x="2268538" y="476250"/>
            <a:ext cx="477043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0000CC"/>
                </a:solidFill>
                <a:ea typeface="黑体" panose="02010609060101010101" pitchFamily="2" charset="-122"/>
              </a:rPr>
              <a:t>狭窄的道路；小路。</a:t>
            </a:r>
            <a:endParaRPr lang="zh-CN" altLang="en-US" sz="4000" b="1">
              <a:solidFill>
                <a:srgbClr val="0000CC"/>
              </a:solidFill>
              <a:ea typeface="黑体" panose="02010609060101010101" pitchFamily="2" charset="-122"/>
            </a:endParaRPr>
          </a:p>
        </p:txBody>
      </p:sp>
      <p:sp>
        <p:nvSpPr>
          <p:cNvPr id="41995" name="Text Box 11"/>
          <p:cNvSpPr txBox="1">
            <a:spLocks noChangeArrowheads="1"/>
          </p:cNvSpPr>
          <p:nvPr/>
        </p:nvSpPr>
        <p:spPr bwMode="auto">
          <a:xfrm>
            <a:off x="2195513" y="2419350"/>
            <a:ext cx="32416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0000CC"/>
                </a:solidFill>
                <a:ea typeface="黑体" panose="02010609060101010101" pitchFamily="2" charset="-122"/>
              </a:rPr>
              <a:t>流利，通畅。</a:t>
            </a:r>
            <a:endParaRPr lang="zh-CN" altLang="en-US" sz="4000" b="1">
              <a:solidFill>
                <a:srgbClr val="0000CC"/>
              </a:solidFill>
              <a:ea typeface="黑体" panose="02010609060101010101" pitchFamily="2" charset="-122"/>
            </a:endParaRPr>
          </a:p>
        </p:txBody>
      </p:sp>
      <p:sp>
        <p:nvSpPr>
          <p:cNvPr id="41996" name="Text Box 12"/>
          <p:cNvSpPr txBox="1">
            <a:spLocks noChangeArrowheads="1"/>
          </p:cNvSpPr>
          <p:nvPr/>
        </p:nvSpPr>
        <p:spPr bwMode="auto">
          <a:xfrm>
            <a:off x="3419475" y="3141663"/>
            <a:ext cx="5329238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CC"/>
                </a:solidFill>
                <a:ea typeface="黑体" panose="02010609060101010101" pitchFamily="2" charset="-122"/>
              </a:rPr>
              <a:t>形容路不好走或腿脚有毛病而行走不灵便。</a:t>
            </a:r>
            <a:endParaRPr lang="zh-CN" altLang="en-US" sz="4000" b="1">
              <a:solidFill>
                <a:srgbClr val="0000CC"/>
              </a:solidFill>
              <a:ea typeface="黑体" panose="02010609060101010101" pitchFamily="2" charset="-122"/>
            </a:endParaRPr>
          </a:p>
        </p:txBody>
      </p:sp>
      <p:sp>
        <p:nvSpPr>
          <p:cNvPr id="41997" name="Text Box 13"/>
          <p:cNvSpPr txBox="1">
            <a:spLocks noChangeArrowheads="1"/>
          </p:cNvSpPr>
          <p:nvPr/>
        </p:nvSpPr>
        <p:spPr bwMode="auto">
          <a:xfrm>
            <a:off x="2124075" y="4292600"/>
            <a:ext cx="27320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0000CC"/>
                </a:solidFill>
                <a:ea typeface="黑体" panose="02010609060101010101" pitchFamily="2" charset="-122"/>
              </a:rPr>
              <a:t>转眼之间。</a:t>
            </a:r>
            <a:endParaRPr lang="zh-CN" altLang="en-US" sz="4000" b="1">
              <a:solidFill>
                <a:srgbClr val="0000CC"/>
              </a:solidFill>
              <a:ea typeface="黑体" panose="02010609060101010101" pitchFamily="2" charset="-122"/>
            </a:endParaRPr>
          </a:p>
        </p:txBody>
      </p:sp>
      <p:sp>
        <p:nvSpPr>
          <p:cNvPr id="41998" name="Text Box 14"/>
          <p:cNvSpPr txBox="1">
            <a:spLocks noChangeArrowheads="1"/>
          </p:cNvSpPr>
          <p:nvPr/>
        </p:nvSpPr>
        <p:spPr bwMode="auto">
          <a:xfrm>
            <a:off x="2124075" y="4940300"/>
            <a:ext cx="32416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0000CC"/>
                </a:solidFill>
                <a:ea typeface="黑体" panose="02010609060101010101" pitchFamily="2" charset="-122"/>
              </a:rPr>
              <a:t>繁多而凌乱。</a:t>
            </a:r>
            <a:endParaRPr lang="zh-CN" altLang="en-US" sz="4000" b="1">
              <a:solidFill>
                <a:srgbClr val="0000CC"/>
              </a:solidFill>
              <a:ea typeface="黑体" panose="02010609060101010101" pitchFamily="2" charset="-122"/>
            </a:endParaRPr>
          </a:p>
        </p:txBody>
      </p:sp>
      <p:sp>
        <p:nvSpPr>
          <p:cNvPr id="41999" name="Text Box 15"/>
          <p:cNvSpPr txBox="1">
            <a:spLocks noChangeArrowheads="1"/>
          </p:cNvSpPr>
          <p:nvPr/>
        </p:nvSpPr>
        <p:spPr bwMode="auto">
          <a:xfrm>
            <a:off x="900113" y="1268413"/>
            <a:ext cx="171291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>
                <a:ea typeface="黑体" panose="02010609060101010101" pitchFamily="2" charset="-122"/>
              </a:rPr>
              <a:t>穿梭：</a:t>
            </a:r>
            <a:endParaRPr lang="zh-CN" altLang="en-US" sz="4000" b="1">
              <a:ea typeface="黑体" panose="02010609060101010101" pitchFamily="2" charset="-122"/>
            </a:endParaRPr>
          </a:p>
        </p:txBody>
      </p:sp>
      <p:sp>
        <p:nvSpPr>
          <p:cNvPr id="42000" name="Text Box 16"/>
          <p:cNvSpPr txBox="1">
            <a:spLocks noChangeArrowheads="1"/>
          </p:cNvSpPr>
          <p:nvPr/>
        </p:nvSpPr>
        <p:spPr bwMode="auto">
          <a:xfrm>
            <a:off x="2195513" y="1268413"/>
            <a:ext cx="6408737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CC"/>
                </a:solidFill>
                <a:ea typeface="黑体" panose="02010609060101010101" pitchFamily="2" charset="-122"/>
              </a:rPr>
              <a:t>像织布的梭子来回活动，形容来往频繁。</a:t>
            </a:r>
            <a:endParaRPr lang="zh-CN" altLang="en-US" sz="4000" b="1">
              <a:solidFill>
                <a:srgbClr val="0000CC"/>
              </a:solidFill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9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98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19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2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99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19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1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99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19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1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99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19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1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99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19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1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992"/>
                  </p:tgtEl>
                </p:cond>
              </p:nextCondLst>
            </p:seq>
          </p:childTnLst>
        </p:cTn>
      </p:par>
    </p:tnLst>
    <p:bldLst>
      <p:bldP spid="41994" grpId="0"/>
      <p:bldP spid="41995" grpId="0"/>
      <p:bldP spid="41996" grpId="0"/>
      <p:bldP spid="41997" grpId="0"/>
      <p:bldP spid="41998" grpId="0"/>
      <p:bldP spid="4200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250825" y="333375"/>
            <a:ext cx="5603875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6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6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初读感知</a:t>
            </a:r>
            <a:endParaRPr lang="zh-CN" altLang="en-US" sz="6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1187450" y="2133600"/>
            <a:ext cx="70580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课文主要讲了一件什么事</a:t>
            </a:r>
            <a:r>
              <a:rPr lang="en-US" altLang="zh-CN" sz="4400" b="1" dirty="0">
                <a:latin typeface="楷体_GB2312" pitchFamily="49" charset="-122"/>
                <a:ea typeface="楷体_GB2312" pitchFamily="49" charset="-122"/>
              </a:rPr>
              <a:t>?</a:t>
            </a:r>
            <a:endParaRPr lang="en-US" altLang="zh-CN" b="1" dirty="0"/>
          </a:p>
        </p:txBody>
      </p:sp>
      <p:pic>
        <p:nvPicPr>
          <p:cNvPr id="9221" name="Picture 19" descr="MCj03469050000[1]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577263" y="6392863"/>
            <a:ext cx="566737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539750" y="3429000"/>
            <a:ext cx="8208963" cy="277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400" b="1" dirty="0"/>
              <a:t>       </a:t>
            </a:r>
            <a:r>
              <a:rPr lang="zh-CN" altLang="en-US" sz="4400" b="1" dirty="0"/>
              <a:t>课文讲了在一个春暖花开的早晨，盲童安静在小区的花园里极其准确地把手伸向月季花，神奇地拢住蝴蝶和放飞蝴蝶的事。</a:t>
            </a:r>
            <a:endParaRPr lang="zh-CN" altLang="en-US" sz="4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1"/>
                  </p:tgtEl>
                </p:cond>
              </p:nextCondLst>
            </p:seq>
          </p:childTnLst>
        </p:cTn>
      </p:par>
    </p:tnLst>
    <p:bldLst>
      <p:bldP spid="9222" grpId="0"/>
    </p:bldLst>
  </p:timing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3058</Words>
  <Application>WPS 演示</Application>
  <PresentationFormat>全屏显示(4:3)</PresentationFormat>
  <Paragraphs>246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52" baseType="lpstr">
      <vt:lpstr>Arial</vt:lpstr>
      <vt:lpstr>宋体</vt:lpstr>
      <vt:lpstr>Wingdings</vt:lpstr>
      <vt:lpstr>Calibri</vt:lpstr>
      <vt:lpstr>Calibri</vt:lpstr>
      <vt:lpstr>微软雅黑</vt:lpstr>
      <vt:lpstr>楷体_GB2312</vt:lpstr>
      <vt:lpstr>Tahoma</vt:lpstr>
      <vt:lpstr>黑体</vt:lpstr>
      <vt:lpstr>幼圆</vt:lpstr>
      <vt:lpstr>Arial Unicode MS</vt:lpstr>
      <vt:lpstr>Arial</vt:lpstr>
      <vt:lpstr>Comic Sans MS</vt:lpstr>
      <vt:lpstr>新宋体</vt:lpstr>
      <vt:lpstr>第一PPT模板网-WWW.1PPT.COM</vt:lpstr>
      <vt:lpstr>PowerPoint 演示文稿</vt:lpstr>
      <vt:lpstr>使用说明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cp:lastModifiedBy>涂圣文</cp:lastModifiedBy>
  <cp:revision>17</cp:revision>
  <dcterms:created xsi:type="dcterms:W3CDTF">2012-03-18T13:22:00Z</dcterms:created>
  <dcterms:modified xsi:type="dcterms:W3CDTF">2020-05-27T01:12:05Z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